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9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42"/>
  </p:notesMasterIdLst>
  <p:sldIdLst>
    <p:sldId id="256" r:id="rId2"/>
    <p:sldId id="303" r:id="rId3"/>
    <p:sldId id="260" r:id="rId4"/>
    <p:sldId id="302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93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5" r:id="rId21"/>
    <p:sldId id="276" r:id="rId22"/>
    <p:sldId id="279" r:id="rId23"/>
    <p:sldId id="294" r:id="rId24"/>
    <p:sldId id="292" r:id="rId25"/>
    <p:sldId id="280" r:id="rId26"/>
    <p:sldId id="311" r:id="rId27"/>
    <p:sldId id="296" r:id="rId28"/>
    <p:sldId id="297" r:id="rId29"/>
    <p:sldId id="298" r:id="rId30"/>
    <p:sldId id="300" r:id="rId31"/>
    <p:sldId id="282" r:id="rId32"/>
    <p:sldId id="305" r:id="rId33"/>
    <p:sldId id="306" r:id="rId34"/>
    <p:sldId id="307" r:id="rId35"/>
    <p:sldId id="308" r:id="rId36"/>
    <p:sldId id="284" r:id="rId37"/>
    <p:sldId id="309" r:id="rId38"/>
    <p:sldId id="285" r:id="rId39"/>
    <p:sldId id="301" r:id="rId40"/>
    <p:sldId id="31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909822E-33E4-4C2C-B274-B526E0E8C4B5}">
          <p14:sldIdLst>
            <p14:sldId id="256"/>
            <p14:sldId id="303"/>
            <p14:sldId id="260"/>
            <p14:sldId id="302"/>
          </p14:sldIdLst>
        </p14:section>
        <p14:section name="en attente" id="{3E8E5B30-38F6-4F87-95BE-2DACBB7FF878}">
          <p14:sldIdLst>
            <p14:sldId id="257"/>
            <p14:sldId id="258"/>
          </p14:sldIdLst>
        </p14:section>
        <p14:section name="cadre" id="{BF6BF291-D1E5-4813-B8BB-6461145D9778}">
          <p14:sldIdLst>
            <p14:sldId id="259"/>
          </p14:sldIdLst>
        </p14:section>
        <p14:section name="S4C" id="{D172AA4D-314E-418F-8D9B-5416164E83A5}">
          <p14:sldIdLst>
            <p14:sldId id="262"/>
            <p14:sldId id="263"/>
            <p14:sldId id="264"/>
            <p14:sldId id="265"/>
            <p14:sldId id="293"/>
            <p14:sldId id="268"/>
            <p14:sldId id="269"/>
            <p14:sldId id="270"/>
            <p14:sldId id="271"/>
            <p14:sldId id="272"/>
            <p14:sldId id="273"/>
            <p14:sldId id="277"/>
          </p14:sldIdLst>
        </p14:section>
        <p14:section name="Programmes EPS" id="{1185F801-92B7-4860-9B8D-E410EAA5E549}">
          <p14:sldIdLst>
            <p14:sldId id="275"/>
            <p14:sldId id="276"/>
            <p14:sldId id="279"/>
            <p14:sldId id="294"/>
            <p14:sldId id="292"/>
          </p14:sldIdLst>
        </p14:section>
        <p14:section name="projet EPS" id="{0A22501B-12BA-4019-A7D1-61AE4ADDFA4E}">
          <p14:sldIdLst>
            <p14:sldId id="280"/>
          </p14:sldIdLst>
        </p14:section>
        <p14:section name="Projet - analyser" id="{FA15EB68-16F4-43B5-BB13-58142D078FBB}">
          <p14:sldIdLst>
            <p14:sldId id="311"/>
          </p14:sldIdLst>
        </p14:section>
        <p14:section name="Projet - Choisir" id="{16AF6EC4-3FED-4A27-A1EC-31FADFD3FA18}">
          <p14:sldIdLst>
            <p14:sldId id="296"/>
          </p14:sldIdLst>
        </p14:section>
        <p14:section name="Projet - Plannifier" id="{71E20BC6-8B12-4B63-895F-9AC2BBA903FA}">
          <p14:sldIdLst>
            <p14:sldId id="297"/>
          </p14:sldIdLst>
        </p14:section>
        <p14:section name="Projet - concevoir" id="{7C736708-5210-4C66-B05C-F0660E944E1F}">
          <p14:sldIdLst>
            <p14:sldId id="298"/>
            <p14:sldId id="300"/>
          </p14:sldIdLst>
        </p14:section>
        <p14:section name="Projet académique" id="{95D182CB-FA68-4506-BC04-B7F0AF324C70}">
          <p14:sldIdLst>
            <p14:sldId id="282"/>
          </p14:sldIdLst>
        </p14:section>
        <p14:section name="choix APSA et progressivité" id="{2749DD2B-AC04-40D4-9672-A6B219A50215}">
          <p14:sldIdLst>
            <p14:sldId id="305"/>
            <p14:sldId id="306"/>
            <p14:sldId id="307"/>
            <p14:sldId id="308"/>
          </p14:sldIdLst>
        </p14:section>
        <p14:section name="evaluer par compétence" id="{C2E1E7BE-B823-44A2-9DAA-16BE3DA8BCBE}">
          <p14:sldIdLst>
            <p14:sldId id="284"/>
            <p14:sldId id="309"/>
            <p14:sldId id="285"/>
            <p14:sldId id="301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F6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96357" autoAdjust="0"/>
  </p:normalViewPr>
  <p:slideViewPr>
    <p:cSldViewPr snapToGrid="0">
      <p:cViewPr varScale="1">
        <p:scale>
          <a:sx n="61" d="100"/>
          <a:sy n="61" d="100"/>
        </p:scale>
        <p:origin x="90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31.xml"/><Relationship Id="rId1" Type="http://schemas.openxmlformats.org/officeDocument/2006/relationships/slide" Target="../slides/slide8.xml"/><Relationship Id="rId4" Type="http://schemas.openxmlformats.org/officeDocument/2006/relationships/slide" Target="../slides/slide25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slide" Target="../slides/slide27.xml"/><Relationship Id="rId1" Type="http://schemas.openxmlformats.org/officeDocument/2006/relationships/slide" Target="../slides/slide26.xml"/><Relationship Id="rId4" Type="http://schemas.openxmlformats.org/officeDocument/2006/relationships/slide" Target="../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CA663-10AE-476D-9165-DEE96E8C6ACE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A2531A2-2F4A-48FE-910F-3CE12D094FD4}">
      <dgm:prSet phldrT="[Texte]" custT="1"/>
      <dgm:spPr/>
      <dgm:t>
        <a:bodyPr/>
        <a:lstStyle/>
        <a:p>
          <a:r>
            <a:rPr lang="fr-FR" sz="2800" b="1" dirty="0">
              <a:solidFill>
                <a:schemeClr val="tx1"/>
              </a:solidFill>
            </a:rPr>
            <a:t>Le S4C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CDD7186-93CF-4E69-9D0F-84300387F47F}" type="parTrans" cxnId="{4890F234-585C-44CC-96FC-43CC07181080}">
      <dgm:prSet custT="1"/>
      <dgm:spPr/>
      <dgm:t>
        <a:bodyPr/>
        <a:lstStyle/>
        <a:p>
          <a:endParaRPr lang="fr-FR" sz="2800"/>
        </a:p>
      </dgm:t>
    </dgm:pt>
    <dgm:pt modelId="{4A117EF0-C9B8-490A-9F0F-25F7DEAB885D}" type="sibTrans" cxnId="{4890F234-585C-44CC-96FC-43CC07181080}">
      <dgm:prSet/>
      <dgm:spPr/>
      <dgm:t>
        <a:bodyPr/>
        <a:lstStyle/>
        <a:p>
          <a:endParaRPr lang="fr-FR" sz="4000"/>
        </a:p>
      </dgm:t>
    </dgm:pt>
    <dgm:pt modelId="{DCB729CA-A8A7-4986-8C31-4F89D5653E19}">
      <dgm:prSet phldrT="[Texte]" custT="1"/>
      <dgm:spPr/>
      <dgm:t>
        <a:bodyPr/>
        <a:lstStyle/>
        <a:p>
          <a:r>
            <a:rPr lang="fr-FR" sz="2800" b="1" dirty="0">
              <a:solidFill>
                <a:schemeClr val="tx1"/>
              </a:solidFill>
            </a:rPr>
            <a:t>Le projet académique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15B4FD9-A383-4B67-AB67-F8BFE8EE33BE}" type="parTrans" cxnId="{9BAD7053-D487-4680-AA3C-89A54B31787E}">
      <dgm:prSet custT="1"/>
      <dgm:spPr/>
      <dgm:t>
        <a:bodyPr/>
        <a:lstStyle/>
        <a:p>
          <a:endParaRPr lang="fr-FR" sz="2800"/>
        </a:p>
      </dgm:t>
    </dgm:pt>
    <dgm:pt modelId="{B2F9FCC2-C06B-4DE2-B221-14260B8B6A7F}" type="sibTrans" cxnId="{9BAD7053-D487-4680-AA3C-89A54B31787E}">
      <dgm:prSet/>
      <dgm:spPr/>
      <dgm:t>
        <a:bodyPr/>
        <a:lstStyle/>
        <a:p>
          <a:endParaRPr lang="fr-FR" sz="4000"/>
        </a:p>
      </dgm:t>
    </dgm:pt>
    <dgm:pt modelId="{E98A99E2-8093-4F96-B5D9-9123037BA462}">
      <dgm:prSet phldrT="[Texte]" custT="1"/>
      <dgm:spPr/>
      <dgm:t>
        <a:bodyPr/>
        <a:lstStyle/>
        <a:p>
          <a:r>
            <a:rPr lang="fr-FR" sz="2800" b="1" dirty="0">
              <a:solidFill>
                <a:schemeClr val="tx1"/>
              </a:solidFill>
            </a:rPr>
            <a:t>Les nouveaux programmes Cycle 3 ( </a:t>
          </a:r>
          <a:r>
            <a:rPr lang="fr-FR" sz="2000" b="1" dirty="0">
              <a:solidFill>
                <a:schemeClr val="tx1"/>
              </a:solidFill>
            </a:rPr>
            <a:t>&amp; 4</a:t>
          </a:r>
          <a:r>
            <a:rPr lang="fr-FR" sz="2800" b="1" dirty="0">
              <a:solidFill>
                <a:schemeClr val="tx1"/>
              </a:solidFill>
            </a:rPr>
            <a:t>)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DF1B4F8-8006-4EF6-A45A-745EA588EBCE}" type="parTrans" cxnId="{74F21181-EAB4-49C9-9EE4-970386E780EF}">
      <dgm:prSet custT="1"/>
      <dgm:spPr/>
      <dgm:t>
        <a:bodyPr/>
        <a:lstStyle/>
        <a:p>
          <a:endParaRPr lang="fr-FR" sz="2800"/>
        </a:p>
      </dgm:t>
    </dgm:pt>
    <dgm:pt modelId="{EEF6D762-5A03-4DE0-911D-C53FB6F6F241}" type="sibTrans" cxnId="{74F21181-EAB4-49C9-9EE4-970386E780EF}">
      <dgm:prSet/>
      <dgm:spPr/>
      <dgm:t>
        <a:bodyPr/>
        <a:lstStyle/>
        <a:p>
          <a:endParaRPr lang="fr-FR" sz="4000"/>
        </a:p>
      </dgm:t>
    </dgm:pt>
    <dgm:pt modelId="{85BC5D97-0130-4BEB-A833-709A008185D1}">
      <dgm:prSet phldrT="[Texte]" custT="1"/>
      <dgm:spPr/>
      <dgm:t>
        <a:bodyPr/>
        <a:lstStyle/>
        <a:p>
          <a:r>
            <a:rPr lang="fr-FR" sz="2800" b="1" dirty="0">
              <a:solidFill>
                <a:schemeClr val="tx1"/>
              </a:solidFill>
            </a:rPr>
            <a:t>Le projet d’EPS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7CE281A-ACD3-404E-BFE7-B2015503D02C}" type="parTrans" cxnId="{54266710-CCB5-4FE7-9ABE-6E10EF9660F3}">
      <dgm:prSet custT="1"/>
      <dgm:spPr/>
      <dgm:t>
        <a:bodyPr/>
        <a:lstStyle/>
        <a:p>
          <a:endParaRPr lang="fr-FR" sz="2800"/>
        </a:p>
      </dgm:t>
    </dgm:pt>
    <dgm:pt modelId="{0A8A79EB-2F8C-46CF-B80E-AA1AE5E956A1}" type="sibTrans" cxnId="{54266710-CCB5-4FE7-9ABE-6E10EF9660F3}">
      <dgm:prSet/>
      <dgm:spPr/>
      <dgm:t>
        <a:bodyPr/>
        <a:lstStyle/>
        <a:p>
          <a:endParaRPr lang="fr-FR" sz="4000"/>
        </a:p>
      </dgm:t>
    </dgm:pt>
    <dgm:pt modelId="{B1F7A1B3-E35A-4BEF-96C2-6C5272E487B7}">
      <dgm:prSet phldrT="[Texte]" custT="1"/>
      <dgm:spPr/>
      <dgm:t>
        <a:bodyPr anchor="ctr"/>
        <a:lstStyle/>
        <a:p>
          <a:r>
            <a:rPr lang="fr-FR" sz="9600" b="1" dirty="0">
              <a:solidFill>
                <a:schemeClr val="tx1"/>
              </a:solidFill>
            </a:rPr>
            <a:t> </a:t>
          </a:r>
        </a:p>
      </dgm:t>
    </dgm:pt>
    <dgm:pt modelId="{10773734-08CD-403E-BD4C-4340C15F1E02}" type="sibTrans" cxnId="{DC09A071-B9CD-4CE4-AD15-9F5FB4F2D548}">
      <dgm:prSet/>
      <dgm:spPr/>
      <dgm:t>
        <a:bodyPr/>
        <a:lstStyle/>
        <a:p>
          <a:endParaRPr lang="fr-FR" sz="4000"/>
        </a:p>
      </dgm:t>
    </dgm:pt>
    <dgm:pt modelId="{83F011F2-3394-4C10-AE83-D9FED68F0A8E}" type="parTrans" cxnId="{DC09A071-B9CD-4CE4-AD15-9F5FB4F2D548}">
      <dgm:prSet/>
      <dgm:spPr/>
      <dgm:t>
        <a:bodyPr/>
        <a:lstStyle/>
        <a:p>
          <a:endParaRPr lang="fr-FR" sz="4000"/>
        </a:p>
      </dgm:t>
    </dgm:pt>
    <dgm:pt modelId="{F43EFDD5-AF10-4BD4-AAF3-2E06E31828F4}" type="pres">
      <dgm:prSet presAssocID="{534CA663-10AE-476D-9165-DEE96E8C6AC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22939F-A155-4B70-9BC3-DDBA73D11823}" type="pres">
      <dgm:prSet presAssocID="{B1F7A1B3-E35A-4BEF-96C2-6C5272E487B7}" presName="centerShape" presStyleLbl="node0" presStyleIdx="0" presStyleCnt="1"/>
      <dgm:spPr/>
    </dgm:pt>
    <dgm:pt modelId="{5558F586-E24A-4EF9-A5C8-B94B73157ED5}" type="pres">
      <dgm:prSet presAssocID="{5CDD7186-93CF-4E69-9D0F-84300387F47F}" presName="parTrans" presStyleLbl="sibTrans2D1" presStyleIdx="0" presStyleCnt="4"/>
      <dgm:spPr/>
    </dgm:pt>
    <dgm:pt modelId="{0DE1E1DE-886A-4442-B645-9D639C630357}" type="pres">
      <dgm:prSet presAssocID="{5CDD7186-93CF-4E69-9D0F-84300387F47F}" presName="connectorText" presStyleLbl="sibTrans2D1" presStyleIdx="0" presStyleCnt="4"/>
      <dgm:spPr/>
    </dgm:pt>
    <dgm:pt modelId="{3BF12057-B170-4126-892A-BD7306FE5EA8}" type="pres">
      <dgm:prSet presAssocID="{4A2531A2-2F4A-48FE-910F-3CE12D094FD4}" presName="node" presStyleLbl="node1" presStyleIdx="0" presStyleCnt="4" custScaleX="208444">
        <dgm:presLayoutVars>
          <dgm:bulletEnabled val="1"/>
        </dgm:presLayoutVars>
      </dgm:prSet>
      <dgm:spPr/>
    </dgm:pt>
    <dgm:pt modelId="{822B4907-57EE-45CF-9F9D-47B02FC88D93}" type="pres">
      <dgm:prSet presAssocID="{815B4FD9-A383-4B67-AB67-F8BFE8EE33BE}" presName="parTrans" presStyleLbl="sibTrans2D1" presStyleIdx="1" presStyleCnt="4"/>
      <dgm:spPr/>
    </dgm:pt>
    <dgm:pt modelId="{DB99F8B4-921F-42D1-9AA9-E727E91EFAF0}" type="pres">
      <dgm:prSet presAssocID="{815B4FD9-A383-4B67-AB67-F8BFE8EE33BE}" presName="connectorText" presStyleLbl="sibTrans2D1" presStyleIdx="1" presStyleCnt="4"/>
      <dgm:spPr/>
    </dgm:pt>
    <dgm:pt modelId="{360D51CA-ECB1-4FE0-A35F-A586DCB06256}" type="pres">
      <dgm:prSet presAssocID="{DCB729CA-A8A7-4986-8C31-4F89D5653E19}" presName="node" presStyleLbl="node1" presStyleIdx="1" presStyleCnt="4" custScaleX="208444" custRadScaleRad="179968" custRadScaleInc="1388">
        <dgm:presLayoutVars>
          <dgm:bulletEnabled val="1"/>
        </dgm:presLayoutVars>
      </dgm:prSet>
      <dgm:spPr/>
    </dgm:pt>
    <dgm:pt modelId="{64C5753E-C3A5-4976-A3F7-E2D2323395D7}" type="pres">
      <dgm:prSet presAssocID="{FDF1B4F8-8006-4EF6-A45A-745EA588EBCE}" presName="parTrans" presStyleLbl="sibTrans2D1" presStyleIdx="2" presStyleCnt="4"/>
      <dgm:spPr/>
    </dgm:pt>
    <dgm:pt modelId="{2BDCB5D5-CE18-48BE-88DC-331B93ED65A5}" type="pres">
      <dgm:prSet presAssocID="{FDF1B4F8-8006-4EF6-A45A-745EA588EBCE}" presName="connectorText" presStyleLbl="sibTrans2D1" presStyleIdx="2" presStyleCnt="4"/>
      <dgm:spPr/>
    </dgm:pt>
    <dgm:pt modelId="{67D00644-ED94-4024-B5E4-78A02A1A4387}" type="pres">
      <dgm:prSet presAssocID="{E98A99E2-8093-4F96-B5D9-9123037BA462}" presName="node" presStyleLbl="node1" presStyleIdx="2" presStyleCnt="4" custScaleX="228361">
        <dgm:presLayoutVars>
          <dgm:bulletEnabled val="1"/>
        </dgm:presLayoutVars>
      </dgm:prSet>
      <dgm:spPr/>
    </dgm:pt>
    <dgm:pt modelId="{7269CB41-043D-4BFC-9EA2-1B76A449F954}" type="pres">
      <dgm:prSet presAssocID="{07CE281A-ACD3-404E-BFE7-B2015503D02C}" presName="parTrans" presStyleLbl="sibTrans2D1" presStyleIdx="3" presStyleCnt="4"/>
      <dgm:spPr/>
    </dgm:pt>
    <dgm:pt modelId="{C725BC26-A7D5-4819-BA46-E867492697CA}" type="pres">
      <dgm:prSet presAssocID="{07CE281A-ACD3-404E-BFE7-B2015503D02C}" presName="connectorText" presStyleLbl="sibTrans2D1" presStyleIdx="3" presStyleCnt="4"/>
      <dgm:spPr/>
    </dgm:pt>
    <dgm:pt modelId="{778FDC54-ACAA-4528-B51B-F14AC6CE03C8}" type="pres">
      <dgm:prSet presAssocID="{85BC5D97-0130-4BEB-A833-709A008185D1}" presName="node" presStyleLbl="node1" presStyleIdx="3" presStyleCnt="4" custScaleX="208444" custRadScaleRad="183541">
        <dgm:presLayoutVars>
          <dgm:bulletEnabled val="1"/>
        </dgm:presLayoutVars>
      </dgm:prSet>
      <dgm:spPr/>
    </dgm:pt>
  </dgm:ptLst>
  <dgm:cxnLst>
    <dgm:cxn modelId="{B1982004-ECE6-4622-9550-A7A7782F95A5}" type="presOf" srcId="{E98A99E2-8093-4F96-B5D9-9123037BA462}" destId="{67D00644-ED94-4024-B5E4-78A02A1A4387}" srcOrd="0" destOrd="0" presId="urn:microsoft.com/office/officeart/2005/8/layout/radial5"/>
    <dgm:cxn modelId="{54266710-CCB5-4FE7-9ABE-6E10EF9660F3}" srcId="{B1F7A1B3-E35A-4BEF-96C2-6C5272E487B7}" destId="{85BC5D97-0130-4BEB-A833-709A008185D1}" srcOrd="3" destOrd="0" parTransId="{07CE281A-ACD3-404E-BFE7-B2015503D02C}" sibTransId="{0A8A79EB-2F8C-46CF-B80E-AA1AE5E956A1}"/>
    <dgm:cxn modelId="{507F0D2A-2C5E-4A57-96D1-42DD3C992584}" type="presOf" srcId="{FDF1B4F8-8006-4EF6-A45A-745EA588EBCE}" destId="{64C5753E-C3A5-4976-A3F7-E2D2323395D7}" srcOrd="0" destOrd="0" presId="urn:microsoft.com/office/officeart/2005/8/layout/radial5"/>
    <dgm:cxn modelId="{4890F234-585C-44CC-96FC-43CC07181080}" srcId="{B1F7A1B3-E35A-4BEF-96C2-6C5272E487B7}" destId="{4A2531A2-2F4A-48FE-910F-3CE12D094FD4}" srcOrd="0" destOrd="0" parTransId="{5CDD7186-93CF-4E69-9D0F-84300387F47F}" sibTransId="{4A117EF0-C9B8-490A-9F0F-25F7DEAB885D}"/>
    <dgm:cxn modelId="{15D9A237-608F-479D-82FC-21E7E5F8598B}" type="presOf" srcId="{85BC5D97-0130-4BEB-A833-709A008185D1}" destId="{778FDC54-ACAA-4528-B51B-F14AC6CE03C8}" srcOrd="0" destOrd="0" presId="urn:microsoft.com/office/officeart/2005/8/layout/radial5"/>
    <dgm:cxn modelId="{F782A93B-8C53-40EC-B526-97B6572C56E7}" type="presOf" srcId="{DCB729CA-A8A7-4986-8C31-4F89D5653E19}" destId="{360D51CA-ECB1-4FE0-A35F-A586DCB06256}" srcOrd="0" destOrd="0" presId="urn:microsoft.com/office/officeart/2005/8/layout/radial5"/>
    <dgm:cxn modelId="{A833D33E-1E1B-4EFE-A239-543A95EA80E9}" type="presOf" srcId="{B1F7A1B3-E35A-4BEF-96C2-6C5272E487B7}" destId="{F822939F-A155-4B70-9BC3-DDBA73D11823}" srcOrd="0" destOrd="0" presId="urn:microsoft.com/office/officeart/2005/8/layout/radial5"/>
    <dgm:cxn modelId="{703B2D6E-F171-472C-B937-BC017960604A}" type="presOf" srcId="{815B4FD9-A383-4B67-AB67-F8BFE8EE33BE}" destId="{DB99F8B4-921F-42D1-9AA9-E727E91EFAF0}" srcOrd="1" destOrd="0" presId="urn:microsoft.com/office/officeart/2005/8/layout/radial5"/>
    <dgm:cxn modelId="{DC09A071-B9CD-4CE4-AD15-9F5FB4F2D548}" srcId="{534CA663-10AE-476D-9165-DEE96E8C6ACE}" destId="{B1F7A1B3-E35A-4BEF-96C2-6C5272E487B7}" srcOrd="0" destOrd="0" parTransId="{83F011F2-3394-4C10-AE83-D9FED68F0A8E}" sibTransId="{10773734-08CD-403E-BD4C-4340C15F1E02}"/>
    <dgm:cxn modelId="{9BAD7053-D487-4680-AA3C-89A54B31787E}" srcId="{B1F7A1B3-E35A-4BEF-96C2-6C5272E487B7}" destId="{DCB729CA-A8A7-4986-8C31-4F89D5653E19}" srcOrd="1" destOrd="0" parTransId="{815B4FD9-A383-4B67-AB67-F8BFE8EE33BE}" sibTransId="{B2F9FCC2-C06B-4DE2-B221-14260B8B6A7F}"/>
    <dgm:cxn modelId="{4DF96377-9B9F-4A9F-B894-97B67B731E38}" type="presOf" srcId="{5CDD7186-93CF-4E69-9D0F-84300387F47F}" destId="{5558F586-E24A-4EF9-A5C8-B94B73157ED5}" srcOrd="0" destOrd="0" presId="urn:microsoft.com/office/officeart/2005/8/layout/radial5"/>
    <dgm:cxn modelId="{ADC78359-1E2B-4473-BADD-C84BD39CCAF7}" type="presOf" srcId="{815B4FD9-A383-4B67-AB67-F8BFE8EE33BE}" destId="{822B4907-57EE-45CF-9F9D-47B02FC88D93}" srcOrd="0" destOrd="0" presId="urn:microsoft.com/office/officeart/2005/8/layout/radial5"/>
    <dgm:cxn modelId="{B0F01F7C-B326-4F5C-987A-767A9589BFE0}" type="presOf" srcId="{FDF1B4F8-8006-4EF6-A45A-745EA588EBCE}" destId="{2BDCB5D5-CE18-48BE-88DC-331B93ED65A5}" srcOrd="1" destOrd="0" presId="urn:microsoft.com/office/officeart/2005/8/layout/radial5"/>
    <dgm:cxn modelId="{74F21181-EAB4-49C9-9EE4-970386E780EF}" srcId="{B1F7A1B3-E35A-4BEF-96C2-6C5272E487B7}" destId="{E98A99E2-8093-4F96-B5D9-9123037BA462}" srcOrd="2" destOrd="0" parTransId="{FDF1B4F8-8006-4EF6-A45A-745EA588EBCE}" sibTransId="{EEF6D762-5A03-4DE0-911D-C53FB6F6F241}"/>
    <dgm:cxn modelId="{D4D80E90-3171-4E10-8E8F-3B235332BA29}" type="presOf" srcId="{07CE281A-ACD3-404E-BFE7-B2015503D02C}" destId="{7269CB41-043D-4BFC-9EA2-1B76A449F954}" srcOrd="0" destOrd="0" presId="urn:microsoft.com/office/officeart/2005/8/layout/radial5"/>
    <dgm:cxn modelId="{CDC4ECA8-4765-4BEB-ADB5-415A8F03FCEE}" type="presOf" srcId="{5CDD7186-93CF-4E69-9D0F-84300387F47F}" destId="{0DE1E1DE-886A-4442-B645-9D639C630357}" srcOrd="1" destOrd="0" presId="urn:microsoft.com/office/officeart/2005/8/layout/radial5"/>
    <dgm:cxn modelId="{7B8AB2D8-D538-47B3-9122-D0C51469A9D2}" type="presOf" srcId="{534CA663-10AE-476D-9165-DEE96E8C6ACE}" destId="{F43EFDD5-AF10-4BD4-AAF3-2E06E31828F4}" srcOrd="0" destOrd="0" presId="urn:microsoft.com/office/officeart/2005/8/layout/radial5"/>
    <dgm:cxn modelId="{CC1EE7EE-3783-4B52-8E69-621AFBC1DE1D}" type="presOf" srcId="{4A2531A2-2F4A-48FE-910F-3CE12D094FD4}" destId="{3BF12057-B170-4126-892A-BD7306FE5EA8}" srcOrd="0" destOrd="0" presId="urn:microsoft.com/office/officeart/2005/8/layout/radial5"/>
    <dgm:cxn modelId="{8E94A5F0-0EEE-4E80-8559-A2F9AA9B67FE}" type="presOf" srcId="{07CE281A-ACD3-404E-BFE7-B2015503D02C}" destId="{C725BC26-A7D5-4819-BA46-E867492697CA}" srcOrd="1" destOrd="0" presId="urn:microsoft.com/office/officeart/2005/8/layout/radial5"/>
    <dgm:cxn modelId="{15736411-B0D9-4E35-9DEE-71F1AAEF521B}" type="presParOf" srcId="{F43EFDD5-AF10-4BD4-AAF3-2E06E31828F4}" destId="{F822939F-A155-4B70-9BC3-DDBA73D11823}" srcOrd="0" destOrd="0" presId="urn:microsoft.com/office/officeart/2005/8/layout/radial5"/>
    <dgm:cxn modelId="{8DF309E6-BA68-420A-A056-895B026A69AA}" type="presParOf" srcId="{F43EFDD5-AF10-4BD4-AAF3-2E06E31828F4}" destId="{5558F586-E24A-4EF9-A5C8-B94B73157ED5}" srcOrd="1" destOrd="0" presId="urn:microsoft.com/office/officeart/2005/8/layout/radial5"/>
    <dgm:cxn modelId="{93B1ABCF-1202-48F5-9357-04244C522412}" type="presParOf" srcId="{5558F586-E24A-4EF9-A5C8-B94B73157ED5}" destId="{0DE1E1DE-886A-4442-B645-9D639C630357}" srcOrd="0" destOrd="0" presId="urn:microsoft.com/office/officeart/2005/8/layout/radial5"/>
    <dgm:cxn modelId="{27CB5316-F7C4-426E-9A77-085114E7EEE8}" type="presParOf" srcId="{F43EFDD5-AF10-4BD4-AAF3-2E06E31828F4}" destId="{3BF12057-B170-4126-892A-BD7306FE5EA8}" srcOrd="2" destOrd="0" presId="urn:microsoft.com/office/officeart/2005/8/layout/radial5"/>
    <dgm:cxn modelId="{BF1C33FD-1099-48A8-B6D7-B608B882CB25}" type="presParOf" srcId="{F43EFDD5-AF10-4BD4-AAF3-2E06E31828F4}" destId="{822B4907-57EE-45CF-9F9D-47B02FC88D93}" srcOrd="3" destOrd="0" presId="urn:microsoft.com/office/officeart/2005/8/layout/radial5"/>
    <dgm:cxn modelId="{316E7F8F-263B-4DDE-AC43-FC4DF7DF4646}" type="presParOf" srcId="{822B4907-57EE-45CF-9F9D-47B02FC88D93}" destId="{DB99F8B4-921F-42D1-9AA9-E727E91EFAF0}" srcOrd="0" destOrd="0" presId="urn:microsoft.com/office/officeart/2005/8/layout/radial5"/>
    <dgm:cxn modelId="{AE4C13AE-1195-43E1-8A61-5FD719B39DE3}" type="presParOf" srcId="{F43EFDD5-AF10-4BD4-AAF3-2E06E31828F4}" destId="{360D51CA-ECB1-4FE0-A35F-A586DCB06256}" srcOrd="4" destOrd="0" presId="urn:microsoft.com/office/officeart/2005/8/layout/radial5"/>
    <dgm:cxn modelId="{D3C8E5C7-DDED-4258-9183-50433DD3230F}" type="presParOf" srcId="{F43EFDD5-AF10-4BD4-AAF3-2E06E31828F4}" destId="{64C5753E-C3A5-4976-A3F7-E2D2323395D7}" srcOrd="5" destOrd="0" presId="urn:microsoft.com/office/officeart/2005/8/layout/radial5"/>
    <dgm:cxn modelId="{98D44089-0627-48A3-9DB8-0857427B7402}" type="presParOf" srcId="{64C5753E-C3A5-4976-A3F7-E2D2323395D7}" destId="{2BDCB5D5-CE18-48BE-88DC-331B93ED65A5}" srcOrd="0" destOrd="0" presId="urn:microsoft.com/office/officeart/2005/8/layout/radial5"/>
    <dgm:cxn modelId="{C0C7EF5E-FE7C-4D5A-837B-56336DB94454}" type="presParOf" srcId="{F43EFDD5-AF10-4BD4-AAF3-2E06E31828F4}" destId="{67D00644-ED94-4024-B5E4-78A02A1A4387}" srcOrd="6" destOrd="0" presId="urn:microsoft.com/office/officeart/2005/8/layout/radial5"/>
    <dgm:cxn modelId="{604AD9EB-87A2-43B9-B2E2-C585475F47F2}" type="presParOf" srcId="{F43EFDD5-AF10-4BD4-AAF3-2E06E31828F4}" destId="{7269CB41-043D-4BFC-9EA2-1B76A449F954}" srcOrd="7" destOrd="0" presId="urn:microsoft.com/office/officeart/2005/8/layout/radial5"/>
    <dgm:cxn modelId="{BBBA4722-4458-49A6-A47C-93FC721E8995}" type="presParOf" srcId="{7269CB41-043D-4BFC-9EA2-1B76A449F954}" destId="{C725BC26-A7D5-4819-BA46-E867492697CA}" srcOrd="0" destOrd="0" presId="urn:microsoft.com/office/officeart/2005/8/layout/radial5"/>
    <dgm:cxn modelId="{2144876A-91EE-4491-B46C-43F8B2496181}" type="presParOf" srcId="{F43EFDD5-AF10-4BD4-AAF3-2E06E31828F4}" destId="{778FDC54-ACAA-4528-B51B-F14AC6CE03C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F71DD0-1C9E-42CE-8E28-8C4A2FE99A19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F038DD6-29D7-4D6A-8B87-264DA4F4B7C7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Cycle 3</a:t>
          </a:r>
        </a:p>
      </dgm:t>
    </dgm:pt>
    <dgm:pt modelId="{E1B1691D-F274-4334-B31A-88D852EA4E2D}" type="parTrans" cxnId="{AF3ADEBD-7FEF-4B0E-96CD-3FC9779E3C69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6AB688A-17C4-4703-89EC-11126B255FBA}" type="sibTrans" cxnId="{AF3ADEBD-7FEF-4B0E-96CD-3FC9779E3C69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6819D1F3-163F-4D4E-923C-C5AD62371F6D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Cohérence et continuité</a:t>
          </a:r>
        </a:p>
      </dgm:t>
    </dgm:pt>
    <dgm:pt modelId="{B3E1777C-2286-4C33-8B78-E22F050CBA60}" type="parTrans" cxnId="{9D6D8A67-BCA4-48B6-8353-92536CA634E9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FF2375E-70F9-4C65-8C3C-C1E403E69A23}" type="sibTrans" cxnId="{9D6D8A67-BCA4-48B6-8353-92536CA634E9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EC7B36E-EB1E-4C0E-B4F8-051D2871E079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Cycle 4</a:t>
          </a:r>
        </a:p>
      </dgm:t>
    </dgm:pt>
    <dgm:pt modelId="{75368C2C-6ED6-4008-9FD7-10E3DD943ECF}" type="parTrans" cxnId="{D41B2AC9-ED1F-44A1-B788-4AA9053840F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D009385-283E-4D12-9086-34546640A006}" type="sibTrans" cxnId="{D41B2AC9-ED1F-44A1-B788-4AA9053840F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57E17BD-880A-470B-A8E7-B3F1B08C24A3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Efficacité</a:t>
          </a:r>
        </a:p>
      </dgm:t>
    </dgm:pt>
    <dgm:pt modelId="{0CF26446-5D61-43F3-AF76-161111F3F43E}" type="parTrans" cxnId="{A90659A3-D8DF-454C-A5FD-832A5704412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4318E23-8584-402A-9F80-E2B7A3B540D5}" type="sibTrans" cxnId="{A90659A3-D8DF-454C-A5FD-832A5704412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5E1F26D-A03D-4ADE-97DA-F5F0E3DD4C09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Programmer 2 fois la même APSA pour valider les « attendus de fin de cycle 4 »</a:t>
          </a:r>
        </a:p>
      </dgm:t>
    </dgm:pt>
    <dgm:pt modelId="{782A8EF0-8CAB-4B16-ABB9-245FEBA47257}" type="parTrans" cxnId="{CD0BBEDC-9FBA-4A48-8B7A-CBA4355184A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0441EBF-C101-4847-A31F-9B46AAD38C9C}" type="sibTrans" cxnId="{CD0BBEDC-9FBA-4A48-8B7A-CBA4355184AE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8958371-4E47-45B6-AD77-BE6EBC9B2F7F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Programmer 1 APSA « fil rouge » par champ d’apprentissage</a:t>
          </a:r>
        </a:p>
      </dgm:t>
    </dgm:pt>
    <dgm:pt modelId="{5C86CDF3-54C7-46B9-9C93-D24C009BD28B}" type="parTrans" cxnId="{A4FB1682-5F0F-4B57-B73F-F9D49D3EA15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F20F6D1-F98C-4176-84A8-FC2BB7567CEF}" type="sibTrans" cxnId="{A4FB1682-5F0F-4B57-B73F-F9D49D3EA15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5B951B9-F81C-4ECB-9772-795C34B4CFC4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  <a:sym typeface="Wingdings" panose="05000000000000000000" pitchFamily="2" charset="2"/>
            </a:rPr>
            <a:t> Voir en fin de journée</a:t>
          </a:r>
          <a:endParaRPr lang="fr-FR" dirty="0">
            <a:solidFill>
              <a:schemeClr val="tx1"/>
            </a:solidFill>
          </a:endParaRPr>
        </a:p>
      </dgm:t>
    </dgm:pt>
    <dgm:pt modelId="{27D1AA52-F583-4F63-BF1F-D3EEF22A9D78}" type="parTrans" cxnId="{62A7779B-3655-4BF6-BA38-1B45D60430B7}">
      <dgm:prSet/>
      <dgm:spPr/>
      <dgm:t>
        <a:bodyPr/>
        <a:lstStyle/>
        <a:p>
          <a:endParaRPr lang="fr-FR"/>
        </a:p>
      </dgm:t>
    </dgm:pt>
    <dgm:pt modelId="{866DC825-2419-4178-9681-DD6D3F96D74A}" type="sibTrans" cxnId="{62A7779B-3655-4BF6-BA38-1B45D60430B7}">
      <dgm:prSet/>
      <dgm:spPr/>
      <dgm:t>
        <a:bodyPr/>
        <a:lstStyle/>
        <a:p>
          <a:endParaRPr lang="fr-FR"/>
        </a:p>
      </dgm:t>
    </dgm:pt>
    <dgm:pt modelId="{CB089AF4-3A55-4466-B377-68770A87BC8D}" type="pres">
      <dgm:prSet presAssocID="{79F71DD0-1C9E-42CE-8E28-8C4A2FE99A19}" presName="Name0" presStyleCnt="0">
        <dgm:presLayoutVars>
          <dgm:dir/>
          <dgm:animLvl val="lvl"/>
          <dgm:resizeHandles val="exact"/>
        </dgm:presLayoutVars>
      </dgm:prSet>
      <dgm:spPr/>
    </dgm:pt>
    <dgm:pt modelId="{C2355E39-D3F1-4843-9A1C-3443E9CFB8FE}" type="pres">
      <dgm:prSet presAssocID="{DF038DD6-29D7-4D6A-8B87-264DA4F4B7C7}" presName="linNode" presStyleCnt="0"/>
      <dgm:spPr/>
    </dgm:pt>
    <dgm:pt modelId="{B7F0EFF5-2098-41D0-8C6C-584E0FFF4D84}" type="pres">
      <dgm:prSet presAssocID="{DF038DD6-29D7-4D6A-8B87-264DA4F4B7C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82256A4-078D-45C9-B490-C6D36FED7E07}" type="pres">
      <dgm:prSet presAssocID="{DF038DD6-29D7-4D6A-8B87-264DA4F4B7C7}" presName="descendantText" presStyleLbl="alignAccFollowNode1" presStyleIdx="0" presStyleCnt="2">
        <dgm:presLayoutVars>
          <dgm:bulletEnabled val="1"/>
        </dgm:presLayoutVars>
      </dgm:prSet>
      <dgm:spPr/>
    </dgm:pt>
    <dgm:pt modelId="{6073C0C8-53C6-418C-9496-151209FA2AAC}" type="pres">
      <dgm:prSet presAssocID="{76AB688A-17C4-4703-89EC-11126B255FBA}" presName="sp" presStyleCnt="0"/>
      <dgm:spPr/>
    </dgm:pt>
    <dgm:pt modelId="{D07FEC77-ACB6-485B-A6CA-37038F83C3C6}" type="pres">
      <dgm:prSet presAssocID="{2EC7B36E-EB1E-4C0E-B4F8-051D2871E079}" presName="linNode" presStyleCnt="0"/>
      <dgm:spPr/>
    </dgm:pt>
    <dgm:pt modelId="{59F308ED-0AC9-4E19-B981-C8872949A75B}" type="pres">
      <dgm:prSet presAssocID="{2EC7B36E-EB1E-4C0E-B4F8-051D2871E07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9D8D186-8C9C-4757-8583-C0A74B7E380E}" type="pres">
      <dgm:prSet presAssocID="{2EC7B36E-EB1E-4C0E-B4F8-051D2871E07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C572410-08E2-4C9C-9249-A8BEB3F461B4}" type="presOf" srcId="{58958371-4E47-45B6-AD77-BE6EBC9B2F7F}" destId="{B82256A4-078D-45C9-B490-C6D36FED7E07}" srcOrd="0" destOrd="1" presId="urn:microsoft.com/office/officeart/2005/8/layout/vList5"/>
    <dgm:cxn modelId="{79AC2410-0AE7-4BEB-8764-30A7CBC1C46D}" type="presOf" srcId="{A57E17BD-880A-470B-A8E7-B3F1B08C24A3}" destId="{09D8D186-8C9C-4757-8583-C0A74B7E380E}" srcOrd="0" destOrd="0" presId="urn:microsoft.com/office/officeart/2005/8/layout/vList5"/>
    <dgm:cxn modelId="{E3AF2A41-61BC-4029-81C0-DC4E6A748508}" type="presOf" srcId="{2EC7B36E-EB1E-4C0E-B4F8-051D2871E079}" destId="{59F308ED-0AC9-4E19-B981-C8872949A75B}" srcOrd="0" destOrd="0" presId="urn:microsoft.com/office/officeart/2005/8/layout/vList5"/>
    <dgm:cxn modelId="{9D6D8A67-BCA4-48B6-8353-92536CA634E9}" srcId="{DF038DD6-29D7-4D6A-8B87-264DA4F4B7C7}" destId="{6819D1F3-163F-4D4E-923C-C5AD62371F6D}" srcOrd="0" destOrd="0" parTransId="{B3E1777C-2286-4C33-8B78-E22F050CBA60}" sibTransId="{CFF2375E-70F9-4C65-8C3C-C1E403E69A23}"/>
    <dgm:cxn modelId="{82023472-CFF2-4AFE-9095-A86AC10B9F2F}" type="presOf" srcId="{6819D1F3-163F-4D4E-923C-C5AD62371F6D}" destId="{B82256A4-078D-45C9-B490-C6D36FED7E07}" srcOrd="0" destOrd="0" presId="urn:microsoft.com/office/officeart/2005/8/layout/vList5"/>
    <dgm:cxn modelId="{A4FB1682-5F0F-4B57-B73F-F9D49D3EA157}" srcId="{DF038DD6-29D7-4D6A-8B87-264DA4F4B7C7}" destId="{58958371-4E47-45B6-AD77-BE6EBC9B2F7F}" srcOrd="1" destOrd="0" parTransId="{5C86CDF3-54C7-46B9-9C93-D24C009BD28B}" sibTransId="{8F20F6D1-F98C-4176-84A8-FC2BB7567CEF}"/>
    <dgm:cxn modelId="{77324289-4068-401D-AC60-1489E371A48A}" type="presOf" srcId="{75E1F26D-A03D-4ADE-97DA-F5F0E3DD4C09}" destId="{09D8D186-8C9C-4757-8583-C0A74B7E380E}" srcOrd="0" destOrd="1" presId="urn:microsoft.com/office/officeart/2005/8/layout/vList5"/>
    <dgm:cxn modelId="{62A7779B-3655-4BF6-BA38-1B45D60430B7}" srcId="{DF038DD6-29D7-4D6A-8B87-264DA4F4B7C7}" destId="{55B951B9-F81C-4ECB-9772-795C34B4CFC4}" srcOrd="2" destOrd="0" parTransId="{27D1AA52-F583-4F63-BF1F-D3EEF22A9D78}" sibTransId="{866DC825-2419-4178-9681-DD6D3F96D74A}"/>
    <dgm:cxn modelId="{A90659A3-D8DF-454C-A5FD-832A57044121}" srcId="{2EC7B36E-EB1E-4C0E-B4F8-051D2871E079}" destId="{A57E17BD-880A-470B-A8E7-B3F1B08C24A3}" srcOrd="0" destOrd="0" parTransId="{0CF26446-5D61-43F3-AF76-161111F3F43E}" sibTransId="{24318E23-8584-402A-9F80-E2B7A3B540D5}"/>
    <dgm:cxn modelId="{9C7962BD-438F-4FF3-8FD2-A13ADE397338}" type="presOf" srcId="{DF038DD6-29D7-4D6A-8B87-264DA4F4B7C7}" destId="{B7F0EFF5-2098-41D0-8C6C-584E0FFF4D84}" srcOrd="0" destOrd="0" presId="urn:microsoft.com/office/officeart/2005/8/layout/vList5"/>
    <dgm:cxn modelId="{AF3ADEBD-7FEF-4B0E-96CD-3FC9779E3C69}" srcId="{79F71DD0-1C9E-42CE-8E28-8C4A2FE99A19}" destId="{DF038DD6-29D7-4D6A-8B87-264DA4F4B7C7}" srcOrd="0" destOrd="0" parTransId="{E1B1691D-F274-4334-B31A-88D852EA4E2D}" sibTransId="{76AB688A-17C4-4703-89EC-11126B255FBA}"/>
    <dgm:cxn modelId="{8D6C26C9-36AA-4DB4-B854-9BB4F5CAD599}" type="presOf" srcId="{79F71DD0-1C9E-42CE-8E28-8C4A2FE99A19}" destId="{CB089AF4-3A55-4466-B377-68770A87BC8D}" srcOrd="0" destOrd="0" presId="urn:microsoft.com/office/officeart/2005/8/layout/vList5"/>
    <dgm:cxn modelId="{D41B2AC9-ED1F-44A1-B788-4AA9053840F1}" srcId="{79F71DD0-1C9E-42CE-8E28-8C4A2FE99A19}" destId="{2EC7B36E-EB1E-4C0E-B4F8-051D2871E079}" srcOrd="1" destOrd="0" parTransId="{75368C2C-6ED6-4008-9FD7-10E3DD943ECF}" sibTransId="{7D009385-283E-4D12-9086-34546640A006}"/>
    <dgm:cxn modelId="{CD0BBEDC-9FBA-4A48-8B7A-CBA4355184AE}" srcId="{2EC7B36E-EB1E-4C0E-B4F8-051D2871E079}" destId="{75E1F26D-A03D-4ADE-97DA-F5F0E3DD4C09}" srcOrd="1" destOrd="0" parTransId="{782A8EF0-8CAB-4B16-ABB9-245FEBA47257}" sibTransId="{C0441EBF-C101-4847-A31F-9B46AAD38C9C}"/>
    <dgm:cxn modelId="{DDACA9FC-1240-45F3-B1F6-7966FD1CD7D3}" type="presOf" srcId="{55B951B9-F81C-4ECB-9772-795C34B4CFC4}" destId="{B82256A4-078D-45C9-B490-C6D36FED7E07}" srcOrd="0" destOrd="2" presId="urn:microsoft.com/office/officeart/2005/8/layout/vList5"/>
    <dgm:cxn modelId="{8D6BDC30-ED08-4B7C-B1A3-4A805659E26B}" type="presParOf" srcId="{CB089AF4-3A55-4466-B377-68770A87BC8D}" destId="{C2355E39-D3F1-4843-9A1C-3443E9CFB8FE}" srcOrd="0" destOrd="0" presId="urn:microsoft.com/office/officeart/2005/8/layout/vList5"/>
    <dgm:cxn modelId="{E2309B1D-39E7-4932-8F63-E4CC7F564FA7}" type="presParOf" srcId="{C2355E39-D3F1-4843-9A1C-3443E9CFB8FE}" destId="{B7F0EFF5-2098-41D0-8C6C-584E0FFF4D84}" srcOrd="0" destOrd="0" presId="urn:microsoft.com/office/officeart/2005/8/layout/vList5"/>
    <dgm:cxn modelId="{81C65D55-AFFA-4253-A64B-6168249D60B5}" type="presParOf" srcId="{C2355E39-D3F1-4843-9A1C-3443E9CFB8FE}" destId="{B82256A4-078D-45C9-B490-C6D36FED7E07}" srcOrd="1" destOrd="0" presId="urn:microsoft.com/office/officeart/2005/8/layout/vList5"/>
    <dgm:cxn modelId="{0A3DA1EA-8078-425D-9550-7DCD81482D84}" type="presParOf" srcId="{CB089AF4-3A55-4466-B377-68770A87BC8D}" destId="{6073C0C8-53C6-418C-9496-151209FA2AAC}" srcOrd="1" destOrd="0" presId="urn:microsoft.com/office/officeart/2005/8/layout/vList5"/>
    <dgm:cxn modelId="{ACDB779B-1CBA-45FF-997B-0E6DFE638747}" type="presParOf" srcId="{CB089AF4-3A55-4466-B377-68770A87BC8D}" destId="{D07FEC77-ACB6-485B-A6CA-37038F83C3C6}" srcOrd="2" destOrd="0" presId="urn:microsoft.com/office/officeart/2005/8/layout/vList5"/>
    <dgm:cxn modelId="{078F05EB-F234-4DFD-90BE-4F6C53C7608E}" type="presParOf" srcId="{D07FEC77-ACB6-485B-A6CA-37038F83C3C6}" destId="{59F308ED-0AC9-4E19-B981-C8872949A75B}" srcOrd="0" destOrd="0" presId="urn:microsoft.com/office/officeart/2005/8/layout/vList5"/>
    <dgm:cxn modelId="{E5CDE196-D205-4721-9424-7828379E6C48}" type="presParOf" srcId="{D07FEC77-ACB6-485B-A6CA-37038F83C3C6}" destId="{09D8D186-8C9C-4757-8583-C0A74B7E38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8EE0EC-4DB7-4453-8E13-904DA09EA1DA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 phldr="1"/>
      <dgm:spPr/>
    </dgm:pt>
    <dgm:pt modelId="{E020F84F-8EE3-4E12-83FB-A079C148D8D3}">
      <dgm:prSet phldrT="[Texte]" custT="1"/>
      <dgm:spPr/>
      <dgm:t>
        <a:bodyPr/>
        <a:lstStyle/>
        <a:p>
          <a:r>
            <a:rPr lang="fr-FR" sz="2400" b="1" dirty="0">
              <a:solidFill>
                <a:schemeClr val="tx1"/>
              </a:solidFill>
            </a:rPr>
            <a:t>Situation </a:t>
          </a:r>
        </a:p>
      </dgm:t>
    </dgm:pt>
    <dgm:pt modelId="{3C3BA14F-FFF5-4A37-875E-30725A12E51A}" type="parTrans" cxnId="{9618A5E2-1653-4FAA-AF94-7A76FD5489A1}">
      <dgm:prSet/>
      <dgm:spPr/>
      <dgm:t>
        <a:bodyPr/>
        <a:lstStyle/>
        <a:p>
          <a:endParaRPr lang="fr-FR"/>
        </a:p>
      </dgm:t>
    </dgm:pt>
    <dgm:pt modelId="{A7034EA7-3A4C-49AF-84DD-BEE693A87E1E}" type="sibTrans" cxnId="{9618A5E2-1653-4FAA-AF94-7A76FD5489A1}">
      <dgm:prSet/>
      <dgm:spPr/>
      <dgm:t>
        <a:bodyPr/>
        <a:lstStyle/>
        <a:p>
          <a:endParaRPr lang="fr-FR"/>
        </a:p>
      </dgm:t>
    </dgm:pt>
    <dgm:pt modelId="{D08E8AED-CEEC-433A-A67D-0835E7B1DF34}">
      <dgm:prSet phldrT="[Texte]" custT="1"/>
      <dgm:spPr/>
      <dgm:t>
        <a:bodyPr/>
        <a:lstStyle/>
        <a:p>
          <a:r>
            <a:rPr lang="fr-FR" sz="2400" b="1" dirty="0">
              <a:solidFill>
                <a:schemeClr val="tx1"/>
              </a:solidFill>
            </a:rPr>
            <a:t>Compétences</a:t>
          </a:r>
        </a:p>
      </dgm:t>
    </dgm:pt>
    <dgm:pt modelId="{9F2D388E-D29A-4EF4-B6F7-D4D13B25D974}" type="parTrans" cxnId="{29707DE3-F6CF-410A-B593-29CCBE23A666}">
      <dgm:prSet/>
      <dgm:spPr/>
      <dgm:t>
        <a:bodyPr/>
        <a:lstStyle/>
        <a:p>
          <a:endParaRPr lang="fr-FR"/>
        </a:p>
      </dgm:t>
    </dgm:pt>
    <dgm:pt modelId="{4DFF5836-C54A-4557-A8BA-C006D2479E28}" type="sibTrans" cxnId="{29707DE3-F6CF-410A-B593-29CCBE23A666}">
      <dgm:prSet/>
      <dgm:spPr/>
      <dgm:t>
        <a:bodyPr/>
        <a:lstStyle/>
        <a:p>
          <a:endParaRPr lang="fr-FR"/>
        </a:p>
      </dgm:t>
    </dgm:pt>
    <dgm:pt modelId="{FDAAA35C-77F0-49BE-AD0B-C0FAFB6D72DA}" type="pres">
      <dgm:prSet presAssocID="{7D8EE0EC-4DB7-4453-8E13-904DA09EA1D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AF279A7-F5C5-48D2-B8E7-2CA3D98DDD1A}" type="pres">
      <dgm:prSet presAssocID="{E020F84F-8EE3-4E12-83FB-A079C148D8D3}" presName="gear1" presStyleLbl="node1" presStyleIdx="0" presStyleCnt="2" custScaleX="117230" custScaleY="117230" custLinFactNeighborX="6174" custLinFactNeighborY="2930">
        <dgm:presLayoutVars>
          <dgm:chMax val="1"/>
          <dgm:bulletEnabled val="1"/>
        </dgm:presLayoutVars>
      </dgm:prSet>
      <dgm:spPr/>
    </dgm:pt>
    <dgm:pt modelId="{9F013657-D1CE-4858-83F1-8FA4BA82F3A2}" type="pres">
      <dgm:prSet presAssocID="{E020F84F-8EE3-4E12-83FB-A079C148D8D3}" presName="gear1srcNode" presStyleLbl="node1" presStyleIdx="0" presStyleCnt="2"/>
      <dgm:spPr/>
    </dgm:pt>
    <dgm:pt modelId="{4B2816D6-DB79-4CB9-89F6-053209EA1380}" type="pres">
      <dgm:prSet presAssocID="{E020F84F-8EE3-4E12-83FB-A079C148D8D3}" presName="gear1dstNode" presStyleLbl="node1" presStyleIdx="0" presStyleCnt="2"/>
      <dgm:spPr/>
    </dgm:pt>
    <dgm:pt modelId="{6A746E81-3B0D-42C8-9230-0159C15EF5FC}" type="pres">
      <dgm:prSet presAssocID="{D08E8AED-CEEC-433A-A67D-0835E7B1DF34}" presName="gear2" presStyleLbl="node1" presStyleIdx="1" presStyleCnt="2" custScaleX="161192" custScaleY="161192" custLinFactNeighborX="-20243" custLinFactNeighborY="-13713">
        <dgm:presLayoutVars>
          <dgm:chMax val="1"/>
          <dgm:bulletEnabled val="1"/>
        </dgm:presLayoutVars>
      </dgm:prSet>
      <dgm:spPr/>
    </dgm:pt>
    <dgm:pt modelId="{B2041AF6-A7DF-4CD7-84AF-85D448703F9E}" type="pres">
      <dgm:prSet presAssocID="{D08E8AED-CEEC-433A-A67D-0835E7B1DF34}" presName="gear2srcNode" presStyleLbl="node1" presStyleIdx="1" presStyleCnt="2"/>
      <dgm:spPr/>
    </dgm:pt>
    <dgm:pt modelId="{6D909C58-2C98-486F-A2AB-14EE5CE9976B}" type="pres">
      <dgm:prSet presAssocID="{D08E8AED-CEEC-433A-A67D-0835E7B1DF34}" presName="gear2dstNode" presStyleLbl="node1" presStyleIdx="1" presStyleCnt="2"/>
      <dgm:spPr/>
    </dgm:pt>
    <dgm:pt modelId="{6F1D6D7A-0348-4786-A46A-565C4AC12CD8}" type="pres">
      <dgm:prSet presAssocID="{A7034EA7-3A4C-49AF-84DD-BEE693A87E1E}" presName="connector1" presStyleLbl="sibTrans2D1" presStyleIdx="0" presStyleCnt="2" custScaleX="126644" custScaleY="122125" custLinFactNeighborX="-2702" custLinFactNeighborY="4509"/>
      <dgm:spPr/>
    </dgm:pt>
    <dgm:pt modelId="{2B8691CC-97B0-4EBB-B7BA-85B9CBC2EE79}" type="pres">
      <dgm:prSet presAssocID="{4DFF5836-C54A-4557-A8BA-C006D2479E28}" presName="connector2" presStyleLbl="sibTrans2D1" presStyleIdx="1" presStyleCnt="2" custLinFactNeighborX="-46979" custLinFactNeighborY="-20335"/>
      <dgm:spPr/>
    </dgm:pt>
  </dgm:ptLst>
  <dgm:cxnLst>
    <dgm:cxn modelId="{554F5009-329E-455D-AEFA-11327465DECB}" type="presOf" srcId="{D08E8AED-CEEC-433A-A67D-0835E7B1DF34}" destId="{B2041AF6-A7DF-4CD7-84AF-85D448703F9E}" srcOrd="1" destOrd="0" presId="urn:microsoft.com/office/officeart/2005/8/layout/gear1"/>
    <dgm:cxn modelId="{3658DA1B-0599-4602-A6B4-1B86042CDBF2}" type="presOf" srcId="{D08E8AED-CEEC-433A-A67D-0835E7B1DF34}" destId="{6A746E81-3B0D-42C8-9230-0159C15EF5FC}" srcOrd="0" destOrd="0" presId="urn:microsoft.com/office/officeart/2005/8/layout/gear1"/>
    <dgm:cxn modelId="{40E48126-E2CA-4854-BAE4-E89D29569A3B}" type="presOf" srcId="{E020F84F-8EE3-4E12-83FB-A079C148D8D3}" destId="{4B2816D6-DB79-4CB9-89F6-053209EA1380}" srcOrd="2" destOrd="0" presId="urn:microsoft.com/office/officeart/2005/8/layout/gear1"/>
    <dgm:cxn modelId="{509A9C43-78E4-4F17-9C99-4556A5913D40}" type="presOf" srcId="{E020F84F-8EE3-4E12-83FB-A079C148D8D3}" destId="{9F013657-D1CE-4858-83F1-8FA4BA82F3A2}" srcOrd="1" destOrd="0" presId="urn:microsoft.com/office/officeart/2005/8/layout/gear1"/>
    <dgm:cxn modelId="{ADFEBA91-0BA3-4B0C-A78C-338180F62A7E}" type="presOf" srcId="{7D8EE0EC-4DB7-4453-8E13-904DA09EA1DA}" destId="{FDAAA35C-77F0-49BE-AD0B-C0FAFB6D72DA}" srcOrd="0" destOrd="0" presId="urn:microsoft.com/office/officeart/2005/8/layout/gear1"/>
    <dgm:cxn modelId="{1832299E-1435-4DCB-B0DC-3A9B509831C3}" type="presOf" srcId="{4DFF5836-C54A-4557-A8BA-C006D2479E28}" destId="{2B8691CC-97B0-4EBB-B7BA-85B9CBC2EE79}" srcOrd="0" destOrd="0" presId="urn:microsoft.com/office/officeart/2005/8/layout/gear1"/>
    <dgm:cxn modelId="{DFEA3BC8-FC11-4B42-8742-C53A27843342}" type="presOf" srcId="{E020F84F-8EE3-4E12-83FB-A079C148D8D3}" destId="{1AF279A7-F5C5-48D2-B8E7-2CA3D98DDD1A}" srcOrd="0" destOrd="0" presId="urn:microsoft.com/office/officeart/2005/8/layout/gear1"/>
    <dgm:cxn modelId="{5191F3D0-5A69-470F-84EC-5E5E4A58AAE1}" type="presOf" srcId="{D08E8AED-CEEC-433A-A67D-0835E7B1DF34}" destId="{6D909C58-2C98-486F-A2AB-14EE5CE9976B}" srcOrd="2" destOrd="0" presId="urn:microsoft.com/office/officeart/2005/8/layout/gear1"/>
    <dgm:cxn modelId="{6E68B8DA-5849-4D86-BBE6-D8BBD8D2628F}" type="presOf" srcId="{A7034EA7-3A4C-49AF-84DD-BEE693A87E1E}" destId="{6F1D6D7A-0348-4786-A46A-565C4AC12CD8}" srcOrd="0" destOrd="0" presId="urn:microsoft.com/office/officeart/2005/8/layout/gear1"/>
    <dgm:cxn modelId="{9618A5E2-1653-4FAA-AF94-7A76FD5489A1}" srcId="{7D8EE0EC-4DB7-4453-8E13-904DA09EA1DA}" destId="{E020F84F-8EE3-4E12-83FB-A079C148D8D3}" srcOrd="0" destOrd="0" parTransId="{3C3BA14F-FFF5-4A37-875E-30725A12E51A}" sibTransId="{A7034EA7-3A4C-49AF-84DD-BEE693A87E1E}"/>
    <dgm:cxn modelId="{29707DE3-F6CF-410A-B593-29CCBE23A666}" srcId="{7D8EE0EC-4DB7-4453-8E13-904DA09EA1DA}" destId="{D08E8AED-CEEC-433A-A67D-0835E7B1DF34}" srcOrd="1" destOrd="0" parTransId="{9F2D388E-D29A-4EF4-B6F7-D4D13B25D974}" sibTransId="{4DFF5836-C54A-4557-A8BA-C006D2479E28}"/>
    <dgm:cxn modelId="{E1A81C05-BBCE-4405-8666-34DA5B6A2E06}" type="presParOf" srcId="{FDAAA35C-77F0-49BE-AD0B-C0FAFB6D72DA}" destId="{1AF279A7-F5C5-48D2-B8E7-2CA3D98DDD1A}" srcOrd="0" destOrd="0" presId="urn:microsoft.com/office/officeart/2005/8/layout/gear1"/>
    <dgm:cxn modelId="{52F9BD80-2690-43BD-A4E8-790A579264D4}" type="presParOf" srcId="{FDAAA35C-77F0-49BE-AD0B-C0FAFB6D72DA}" destId="{9F013657-D1CE-4858-83F1-8FA4BA82F3A2}" srcOrd="1" destOrd="0" presId="urn:microsoft.com/office/officeart/2005/8/layout/gear1"/>
    <dgm:cxn modelId="{A6C254AE-BD02-4313-B7E2-DBDC3B1268A4}" type="presParOf" srcId="{FDAAA35C-77F0-49BE-AD0B-C0FAFB6D72DA}" destId="{4B2816D6-DB79-4CB9-89F6-053209EA1380}" srcOrd="2" destOrd="0" presId="urn:microsoft.com/office/officeart/2005/8/layout/gear1"/>
    <dgm:cxn modelId="{C77F7B98-2468-40B3-96AF-4785E851096C}" type="presParOf" srcId="{FDAAA35C-77F0-49BE-AD0B-C0FAFB6D72DA}" destId="{6A746E81-3B0D-42C8-9230-0159C15EF5FC}" srcOrd="3" destOrd="0" presId="urn:microsoft.com/office/officeart/2005/8/layout/gear1"/>
    <dgm:cxn modelId="{FC6587C5-616F-4FD4-BF62-F38E5B76D46F}" type="presParOf" srcId="{FDAAA35C-77F0-49BE-AD0B-C0FAFB6D72DA}" destId="{B2041AF6-A7DF-4CD7-84AF-85D448703F9E}" srcOrd="4" destOrd="0" presId="urn:microsoft.com/office/officeart/2005/8/layout/gear1"/>
    <dgm:cxn modelId="{E3528CA0-9A9E-4395-8A27-483809FE52A8}" type="presParOf" srcId="{FDAAA35C-77F0-49BE-AD0B-C0FAFB6D72DA}" destId="{6D909C58-2C98-486F-A2AB-14EE5CE9976B}" srcOrd="5" destOrd="0" presId="urn:microsoft.com/office/officeart/2005/8/layout/gear1"/>
    <dgm:cxn modelId="{586F0BBA-D5CA-4D19-9E1E-1C977FB6642E}" type="presParOf" srcId="{FDAAA35C-77F0-49BE-AD0B-C0FAFB6D72DA}" destId="{6F1D6D7A-0348-4786-A46A-565C4AC12CD8}" srcOrd="6" destOrd="0" presId="urn:microsoft.com/office/officeart/2005/8/layout/gear1"/>
    <dgm:cxn modelId="{A66E8817-11C6-4F36-A43E-981EE8AC63C6}" type="presParOf" srcId="{FDAAA35C-77F0-49BE-AD0B-C0FAFB6D72DA}" destId="{2B8691CC-97B0-4EBB-B7BA-85B9CBC2EE79}" srcOrd="7" destOrd="0" presId="urn:microsoft.com/office/officeart/2005/8/layout/gear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12EAAC-B0AB-4395-A787-A30D8420EC92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69BFF4D-C854-4B3D-B2EB-158BCE191DEE}">
      <dgm:prSet/>
      <dgm:spPr/>
      <dgm:t>
        <a:bodyPr/>
        <a:lstStyle/>
        <a:p>
          <a:r>
            <a:rPr lang="fr-FR">
              <a:solidFill>
                <a:schemeClr val="tx1"/>
              </a:solidFill>
            </a:rPr>
            <a:t>L'ambition pour chaque parcours</a:t>
          </a:r>
          <a:endParaRPr lang="fr-FR" dirty="0">
            <a:solidFill>
              <a:schemeClr val="tx1"/>
            </a:solidFill>
          </a:endParaRPr>
        </a:p>
      </dgm:t>
    </dgm:pt>
    <dgm:pt modelId="{A96217DE-08AD-44AA-841B-CA4BAD415782}" type="parTrans" cxnId="{3367093E-37F0-4B64-A557-452CAE7F326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4801237-1A58-47B3-8107-5206B8F558E0}" type="sibTrans" cxnId="{3367093E-37F0-4B64-A557-452CAE7F326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B30C2F5-1B01-4E87-8D88-AE78526C71D0}">
      <dgm:prSet/>
      <dgm:spPr/>
      <dgm:t>
        <a:bodyPr/>
        <a:lstStyle/>
        <a:p>
          <a:r>
            <a:rPr lang="fr-FR">
              <a:solidFill>
                <a:schemeClr val="tx1"/>
              </a:solidFill>
            </a:rPr>
            <a:t>Former un élève connecté et participatif</a:t>
          </a:r>
          <a:endParaRPr lang="fr-FR" dirty="0">
            <a:solidFill>
              <a:schemeClr val="tx1"/>
            </a:solidFill>
          </a:endParaRPr>
        </a:p>
      </dgm:t>
    </dgm:pt>
    <dgm:pt modelId="{F22FFEBD-B1CE-4D5A-BA21-A29F555B9741}" type="parTrans" cxnId="{6A8C48EB-9F40-4C65-9F1E-346002F8E0E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8654DDC-59C4-437D-B0DA-E94275BAA2C8}" type="sibTrans" cxnId="{6A8C48EB-9F40-4C65-9F1E-346002F8E0E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781F3FA-5C46-4233-A41A-1B8C61414616}">
      <dgm:prSet/>
      <dgm:spPr/>
      <dgm:t>
        <a:bodyPr/>
        <a:lstStyle/>
        <a:p>
          <a:r>
            <a:rPr lang="fr-FR">
              <a:solidFill>
                <a:schemeClr val="tx1"/>
              </a:solidFill>
            </a:rPr>
            <a:t>L'éducation dans un monde ouvert </a:t>
          </a:r>
          <a:endParaRPr lang="fr-FR" dirty="0">
            <a:solidFill>
              <a:schemeClr val="tx1"/>
            </a:solidFill>
          </a:endParaRPr>
        </a:p>
      </dgm:t>
    </dgm:pt>
    <dgm:pt modelId="{A036E570-589E-435F-9DDE-AC3FDC12DD97}" type="parTrans" cxnId="{E2DE7C07-C44D-4275-9113-B47792D1B60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47617A2-85CE-44EE-9E4C-2996D0B79D87}" type="sibTrans" cxnId="{E2DE7C07-C44D-4275-9113-B47792D1B60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8A0DC64-9610-439A-9BB6-50F1341FA5D5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Des réseaux, des chaînes d'action au service d'une stratégie</a:t>
          </a:r>
        </a:p>
      </dgm:t>
    </dgm:pt>
    <dgm:pt modelId="{C9D603EE-B6B8-4334-B96F-BF7172E292C9}" type="parTrans" cxnId="{71CE0BB7-B766-41A3-82FA-B60B1535DD0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5180A7E-19F2-4197-BBD1-772C6461270F}" type="sibTrans" cxnId="{71CE0BB7-B766-41A3-82FA-B60B1535DD0A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2CD3F9B-C3FA-41B1-BA77-6320859AC5D1}">
      <dgm:prSet/>
      <dgm:spPr/>
      <dgm:t>
        <a:bodyPr/>
        <a:lstStyle/>
        <a:p>
          <a:r>
            <a:rPr lang="fr-FR">
              <a:solidFill>
                <a:schemeClr val="tx1"/>
              </a:solidFill>
            </a:rPr>
            <a:t>BEF FLY (Objectif 3) : Evaluer en continu par compétences pour permettre à l’élève d’être ambitieux tout en mesurant ses résultats</a:t>
          </a:r>
          <a:endParaRPr lang="fr-FR" dirty="0">
            <a:solidFill>
              <a:schemeClr val="tx1"/>
            </a:solidFill>
          </a:endParaRPr>
        </a:p>
      </dgm:t>
    </dgm:pt>
    <dgm:pt modelId="{6A283267-A1AC-4B40-86D6-25F257CA6EDD}" type="parTrans" cxnId="{B6416E6E-D3A9-47A3-B56A-FBC7872FCC0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6134DD2-7590-4434-ADE9-D7017C003224}" type="sibTrans" cxnId="{B6416E6E-D3A9-47A3-B56A-FBC7872FCC0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6283FAF7-874B-4E90-803C-7FDEEEAA1C29}">
      <dgm:prSet/>
      <dgm:spPr/>
      <dgm:t>
        <a:bodyPr/>
        <a:lstStyle/>
        <a:p>
          <a:r>
            <a:rPr lang="fr-FR">
              <a:solidFill>
                <a:schemeClr val="tx1"/>
              </a:solidFill>
            </a:rPr>
            <a:t>BEF FLY (Objectif 1) : Développer les pratiques numériques des personnels enseignants</a:t>
          </a:r>
          <a:endParaRPr lang="fr-FR" dirty="0">
            <a:solidFill>
              <a:schemeClr val="tx1"/>
            </a:solidFill>
          </a:endParaRPr>
        </a:p>
      </dgm:t>
    </dgm:pt>
    <dgm:pt modelId="{DF90CAB6-612C-46E0-80BD-18304E26D21B}" type="parTrans" cxnId="{5F5D6139-B051-4E0F-B3E2-8C1309500B4F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EB4DA58-FA25-4D91-BF37-51ECAFDF7D83}" type="sibTrans" cxnId="{5F5D6139-B051-4E0F-B3E2-8C1309500B4F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E20A78C-7B8A-46B0-B7A0-EBCE75887169}">
      <dgm:prSet/>
      <dgm:spPr/>
      <dgm:t>
        <a:bodyPr/>
        <a:lstStyle/>
        <a:p>
          <a:r>
            <a:rPr lang="fr-FR">
              <a:solidFill>
                <a:schemeClr val="tx1"/>
              </a:solidFill>
            </a:rPr>
            <a:t>BEF FLY (Objectif 2) : Impulser et guider l’usage du numérique dans la vie de l’élève</a:t>
          </a:r>
          <a:endParaRPr lang="fr-FR" dirty="0">
            <a:solidFill>
              <a:schemeClr val="tx1"/>
            </a:solidFill>
          </a:endParaRPr>
        </a:p>
      </dgm:t>
    </dgm:pt>
    <dgm:pt modelId="{4BA8495E-7BC2-4373-A825-65BFE4F404E8}" type="parTrans" cxnId="{13F2A10C-629F-4B55-997B-9A0D3793DC1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918AE2C-4EEF-41C7-91D1-D90278C184CD}" type="sibTrans" cxnId="{13F2A10C-629F-4B55-997B-9A0D3793DC1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DFADB3B-28B8-421E-9B8B-1A52F27D9210}">
      <dgm:prSet/>
      <dgm:spPr/>
      <dgm:t>
        <a:bodyPr/>
        <a:lstStyle/>
        <a:p>
          <a:r>
            <a:rPr lang="fr-FR" dirty="0">
              <a:solidFill>
                <a:schemeClr val="tx1"/>
              </a:solidFill>
            </a:rPr>
            <a:t>BEF FLY (Objectif 2) : Accompagner l’élève et l’aider à devenir un jeune adulte responsable</a:t>
          </a:r>
        </a:p>
      </dgm:t>
    </dgm:pt>
    <dgm:pt modelId="{0186534B-1396-489C-9656-6143B7816878}" type="parTrans" cxnId="{D9488BA8-8FF5-4650-8A80-0ECD0DB9A56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439FC42-0FD9-4FA3-9DD7-904D65F7B4DA}" type="sibTrans" cxnId="{D9488BA8-8FF5-4650-8A80-0ECD0DB9A560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BCC8B8F-2549-4528-BF57-12D34C755708}">
      <dgm:prSet/>
      <dgm:spPr/>
      <dgm:t>
        <a:bodyPr/>
        <a:lstStyle/>
        <a:p>
          <a:endParaRPr lang="fr-FR" dirty="0">
            <a:solidFill>
              <a:schemeClr val="tx1"/>
            </a:solidFill>
          </a:endParaRPr>
        </a:p>
      </dgm:t>
    </dgm:pt>
    <dgm:pt modelId="{7F69AFEF-151C-476F-BC89-C84E81AA908D}" type="parTrans" cxnId="{E5160CCB-BE3B-42C6-AC40-42749FF5F7AA}">
      <dgm:prSet/>
      <dgm:spPr/>
      <dgm:t>
        <a:bodyPr/>
        <a:lstStyle/>
        <a:p>
          <a:endParaRPr lang="fr-FR"/>
        </a:p>
      </dgm:t>
    </dgm:pt>
    <dgm:pt modelId="{DD744515-F56C-4828-940B-89252A7ED48D}" type="sibTrans" cxnId="{E5160CCB-BE3B-42C6-AC40-42749FF5F7AA}">
      <dgm:prSet/>
      <dgm:spPr/>
      <dgm:t>
        <a:bodyPr/>
        <a:lstStyle/>
        <a:p>
          <a:endParaRPr lang="fr-FR"/>
        </a:p>
      </dgm:t>
    </dgm:pt>
    <dgm:pt modelId="{969C5467-2B35-46DF-BDC1-7EC0D175F178}" type="pres">
      <dgm:prSet presAssocID="{0812EAAC-B0AB-4395-A787-A30D8420EC92}" presName="Name0" presStyleCnt="0">
        <dgm:presLayoutVars>
          <dgm:dir/>
          <dgm:animLvl val="lvl"/>
          <dgm:resizeHandles val="exact"/>
        </dgm:presLayoutVars>
      </dgm:prSet>
      <dgm:spPr/>
    </dgm:pt>
    <dgm:pt modelId="{68D65C3B-72CC-4FDD-AB86-FC5138E4CDEE}" type="pres">
      <dgm:prSet presAssocID="{48A0DC64-9610-439A-9BB6-50F1341FA5D5}" presName="boxAndChildren" presStyleCnt="0"/>
      <dgm:spPr/>
    </dgm:pt>
    <dgm:pt modelId="{E5F25088-3363-49BB-A111-969BEAC8819E}" type="pres">
      <dgm:prSet presAssocID="{48A0DC64-9610-439A-9BB6-50F1341FA5D5}" presName="parentTextBox" presStyleLbl="node1" presStyleIdx="0" presStyleCnt="4"/>
      <dgm:spPr/>
    </dgm:pt>
    <dgm:pt modelId="{0D22054E-AD88-4171-BE8E-3E34F1B24650}" type="pres">
      <dgm:prSet presAssocID="{48A0DC64-9610-439A-9BB6-50F1341FA5D5}" presName="entireBox" presStyleLbl="node1" presStyleIdx="0" presStyleCnt="4"/>
      <dgm:spPr/>
    </dgm:pt>
    <dgm:pt modelId="{E916BB9A-6F29-4AC2-AFCA-79E1DDDB05D5}" type="pres">
      <dgm:prSet presAssocID="{48A0DC64-9610-439A-9BB6-50F1341FA5D5}" presName="descendantBox" presStyleCnt="0"/>
      <dgm:spPr/>
    </dgm:pt>
    <dgm:pt modelId="{BE96CD34-2144-423B-872B-F008E683CE63}" type="pres">
      <dgm:prSet presAssocID="{3BCC8B8F-2549-4528-BF57-12D34C755708}" presName="childTextBox" presStyleLbl="fgAccFollowNode1" presStyleIdx="0" presStyleCnt="5">
        <dgm:presLayoutVars>
          <dgm:bulletEnabled val="1"/>
        </dgm:presLayoutVars>
      </dgm:prSet>
      <dgm:spPr/>
    </dgm:pt>
    <dgm:pt modelId="{09B30897-50FA-4BE2-AEC4-3F4B0C7E16F2}" type="pres">
      <dgm:prSet presAssocID="{A47617A2-85CE-44EE-9E4C-2996D0B79D87}" presName="sp" presStyleCnt="0"/>
      <dgm:spPr/>
    </dgm:pt>
    <dgm:pt modelId="{AFF81BC3-8193-428F-AF0A-E735D2633211}" type="pres">
      <dgm:prSet presAssocID="{8781F3FA-5C46-4233-A41A-1B8C61414616}" presName="arrowAndChildren" presStyleCnt="0"/>
      <dgm:spPr/>
    </dgm:pt>
    <dgm:pt modelId="{D63A462C-5BCD-444E-B75A-9D3A044FD21E}" type="pres">
      <dgm:prSet presAssocID="{8781F3FA-5C46-4233-A41A-1B8C61414616}" presName="parentTextArrow" presStyleLbl="node1" presStyleIdx="0" presStyleCnt="4"/>
      <dgm:spPr/>
    </dgm:pt>
    <dgm:pt modelId="{2F154A05-926E-4396-809C-9C0D93A96CD7}" type="pres">
      <dgm:prSet presAssocID="{8781F3FA-5C46-4233-A41A-1B8C61414616}" presName="arrow" presStyleLbl="node1" presStyleIdx="1" presStyleCnt="4"/>
      <dgm:spPr/>
    </dgm:pt>
    <dgm:pt modelId="{6639759F-9DDE-483F-BADB-B83AD81A9C64}" type="pres">
      <dgm:prSet presAssocID="{8781F3FA-5C46-4233-A41A-1B8C61414616}" presName="descendantArrow" presStyleCnt="0"/>
      <dgm:spPr/>
    </dgm:pt>
    <dgm:pt modelId="{28CDDFF4-517B-4CB0-AD74-BEF528338DEE}" type="pres">
      <dgm:prSet presAssocID="{EDFADB3B-28B8-421E-9B8B-1A52F27D9210}" presName="childTextArrow" presStyleLbl="fgAccFollowNode1" presStyleIdx="1" presStyleCnt="5">
        <dgm:presLayoutVars>
          <dgm:bulletEnabled val="1"/>
        </dgm:presLayoutVars>
      </dgm:prSet>
      <dgm:spPr/>
    </dgm:pt>
    <dgm:pt modelId="{072191A7-6CC7-4119-868C-5A5394D19969}" type="pres">
      <dgm:prSet presAssocID="{38654DDC-59C4-437D-B0DA-E94275BAA2C8}" presName="sp" presStyleCnt="0"/>
      <dgm:spPr/>
    </dgm:pt>
    <dgm:pt modelId="{D6AFC6A1-3CED-4B1E-A36C-AA07174DB1C2}" type="pres">
      <dgm:prSet presAssocID="{1B30C2F5-1B01-4E87-8D88-AE78526C71D0}" presName="arrowAndChildren" presStyleCnt="0"/>
      <dgm:spPr/>
    </dgm:pt>
    <dgm:pt modelId="{80258394-1121-4554-95E1-F764179FE796}" type="pres">
      <dgm:prSet presAssocID="{1B30C2F5-1B01-4E87-8D88-AE78526C71D0}" presName="parentTextArrow" presStyleLbl="node1" presStyleIdx="1" presStyleCnt="4"/>
      <dgm:spPr/>
    </dgm:pt>
    <dgm:pt modelId="{1DFF9370-7A3F-4E84-A83D-686002564E41}" type="pres">
      <dgm:prSet presAssocID="{1B30C2F5-1B01-4E87-8D88-AE78526C71D0}" presName="arrow" presStyleLbl="node1" presStyleIdx="2" presStyleCnt="4"/>
      <dgm:spPr/>
    </dgm:pt>
    <dgm:pt modelId="{F563FCAD-8086-40A4-B782-8018A0038EF6}" type="pres">
      <dgm:prSet presAssocID="{1B30C2F5-1B01-4E87-8D88-AE78526C71D0}" presName="descendantArrow" presStyleCnt="0"/>
      <dgm:spPr/>
    </dgm:pt>
    <dgm:pt modelId="{83272C11-6D53-4373-A31B-EAADD8B3C310}" type="pres">
      <dgm:prSet presAssocID="{6283FAF7-874B-4E90-803C-7FDEEEAA1C29}" presName="childTextArrow" presStyleLbl="fgAccFollowNode1" presStyleIdx="2" presStyleCnt="5">
        <dgm:presLayoutVars>
          <dgm:bulletEnabled val="1"/>
        </dgm:presLayoutVars>
      </dgm:prSet>
      <dgm:spPr/>
    </dgm:pt>
    <dgm:pt modelId="{9727C26D-9AED-4708-A68A-40DB4B20A405}" type="pres">
      <dgm:prSet presAssocID="{FE20A78C-7B8A-46B0-B7A0-EBCE75887169}" presName="childTextArrow" presStyleLbl="fgAccFollowNode1" presStyleIdx="3" presStyleCnt="5">
        <dgm:presLayoutVars>
          <dgm:bulletEnabled val="1"/>
        </dgm:presLayoutVars>
      </dgm:prSet>
      <dgm:spPr/>
    </dgm:pt>
    <dgm:pt modelId="{FF5F56A4-3BCA-47EE-AF96-A78FFE23A132}" type="pres">
      <dgm:prSet presAssocID="{34801237-1A58-47B3-8107-5206B8F558E0}" presName="sp" presStyleCnt="0"/>
      <dgm:spPr/>
    </dgm:pt>
    <dgm:pt modelId="{8BF5C5D8-62BB-4D8B-A969-B7C5DFEF8511}" type="pres">
      <dgm:prSet presAssocID="{169BFF4D-C854-4B3D-B2EB-158BCE191DEE}" presName="arrowAndChildren" presStyleCnt="0"/>
      <dgm:spPr/>
    </dgm:pt>
    <dgm:pt modelId="{CC2C66C2-33F2-4D02-8A64-0D8E5B8ECCFE}" type="pres">
      <dgm:prSet presAssocID="{169BFF4D-C854-4B3D-B2EB-158BCE191DEE}" presName="parentTextArrow" presStyleLbl="node1" presStyleIdx="2" presStyleCnt="4"/>
      <dgm:spPr/>
    </dgm:pt>
    <dgm:pt modelId="{AFC94F6C-1E2C-4D69-8F65-7E40BCA2C049}" type="pres">
      <dgm:prSet presAssocID="{169BFF4D-C854-4B3D-B2EB-158BCE191DEE}" presName="arrow" presStyleLbl="node1" presStyleIdx="3" presStyleCnt="4"/>
      <dgm:spPr/>
    </dgm:pt>
    <dgm:pt modelId="{B7C83FDC-AE39-4073-9876-F0229B20F306}" type="pres">
      <dgm:prSet presAssocID="{169BFF4D-C854-4B3D-B2EB-158BCE191DEE}" presName="descendantArrow" presStyleCnt="0"/>
      <dgm:spPr/>
    </dgm:pt>
    <dgm:pt modelId="{55B2BF91-8B85-43A7-9C51-0BF3F4C33B11}" type="pres">
      <dgm:prSet presAssocID="{92CD3F9B-C3FA-41B1-BA77-6320859AC5D1}" presName="childTextArrow" presStyleLbl="fgAccFollowNode1" presStyleIdx="4" presStyleCnt="5">
        <dgm:presLayoutVars>
          <dgm:bulletEnabled val="1"/>
        </dgm:presLayoutVars>
      </dgm:prSet>
      <dgm:spPr/>
    </dgm:pt>
  </dgm:ptLst>
  <dgm:cxnLst>
    <dgm:cxn modelId="{E2DE7C07-C44D-4275-9113-B47792D1B603}" srcId="{0812EAAC-B0AB-4395-A787-A30D8420EC92}" destId="{8781F3FA-5C46-4233-A41A-1B8C61414616}" srcOrd="2" destOrd="0" parTransId="{A036E570-589E-435F-9DDE-AC3FDC12DD97}" sibTransId="{A47617A2-85CE-44EE-9E4C-2996D0B79D87}"/>
    <dgm:cxn modelId="{13F2A10C-629F-4B55-997B-9A0D3793DC12}" srcId="{1B30C2F5-1B01-4E87-8D88-AE78526C71D0}" destId="{FE20A78C-7B8A-46B0-B7A0-EBCE75887169}" srcOrd="1" destOrd="0" parTransId="{4BA8495E-7BC2-4373-A825-65BFE4F404E8}" sibTransId="{2918AE2C-4EEF-41C7-91D1-D90278C184CD}"/>
    <dgm:cxn modelId="{226CD00E-0273-4193-9FFB-0F7C32A5EA36}" type="presOf" srcId="{169BFF4D-C854-4B3D-B2EB-158BCE191DEE}" destId="{CC2C66C2-33F2-4D02-8A64-0D8E5B8ECCFE}" srcOrd="0" destOrd="0" presId="urn:microsoft.com/office/officeart/2005/8/layout/process4"/>
    <dgm:cxn modelId="{9C842115-7981-4CD1-8824-C0D4B483BF17}" type="presOf" srcId="{48A0DC64-9610-439A-9BB6-50F1341FA5D5}" destId="{E5F25088-3363-49BB-A111-969BEAC8819E}" srcOrd="0" destOrd="0" presId="urn:microsoft.com/office/officeart/2005/8/layout/process4"/>
    <dgm:cxn modelId="{5F5D6139-B051-4E0F-B3E2-8C1309500B4F}" srcId="{1B30C2F5-1B01-4E87-8D88-AE78526C71D0}" destId="{6283FAF7-874B-4E90-803C-7FDEEEAA1C29}" srcOrd="0" destOrd="0" parTransId="{DF90CAB6-612C-46E0-80BD-18304E26D21B}" sibTransId="{4EB4DA58-FA25-4D91-BF37-51ECAFDF7D83}"/>
    <dgm:cxn modelId="{3367093E-37F0-4B64-A557-452CAE7F3263}" srcId="{0812EAAC-B0AB-4395-A787-A30D8420EC92}" destId="{169BFF4D-C854-4B3D-B2EB-158BCE191DEE}" srcOrd="0" destOrd="0" parTransId="{A96217DE-08AD-44AA-841B-CA4BAD415782}" sibTransId="{34801237-1A58-47B3-8107-5206B8F558E0}"/>
    <dgm:cxn modelId="{B6416E6E-D3A9-47A3-B56A-FBC7872FCC07}" srcId="{169BFF4D-C854-4B3D-B2EB-158BCE191DEE}" destId="{92CD3F9B-C3FA-41B1-BA77-6320859AC5D1}" srcOrd="0" destOrd="0" parTransId="{6A283267-A1AC-4B40-86D6-25F257CA6EDD}" sibTransId="{E6134DD2-7590-4434-ADE9-D7017C003224}"/>
    <dgm:cxn modelId="{BABFD450-10BF-404A-A8FE-51E6D26FA6AB}" type="presOf" srcId="{92CD3F9B-C3FA-41B1-BA77-6320859AC5D1}" destId="{55B2BF91-8B85-43A7-9C51-0BF3F4C33B11}" srcOrd="0" destOrd="0" presId="urn:microsoft.com/office/officeart/2005/8/layout/process4"/>
    <dgm:cxn modelId="{8EF95677-F96B-4D32-80DF-A7A6C3FA43E1}" type="presOf" srcId="{3BCC8B8F-2549-4528-BF57-12D34C755708}" destId="{BE96CD34-2144-423B-872B-F008E683CE63}" srcOrd="0" destOrd="0" presId="urn:microsoft.com/office/officeart/2005/8/layout/process4"/>
    <dgm:cxn modelId="{C299968D-4EA8-4F67-BDBD-1BFEA35FCCBB}" type="presOf" srcId="{1B30C2F5-1B01-4E87-8D88-AE78526C71D0}" destId="{1DFF9370-7A3F-4E84-A83D-686002564E41}" srcOrd="1" destOrd="0" presId="urn:microsoft.com/office/officeart/2005/8/layout/process4"/>
    <dgm:cxn modelId="{E3F96F92-23D1-41EA-91B4-53F46B9128BD}" type="presOf" srcId="{FE20A78C-7B8A-46B0-B7A0-EBCE75887169}" destId="{9727C26D-9AED-4708-A68A-40DB4B20A405}" srcOrd="0" destOrd="0" presId="urn:microsoft.com/office/officeart/2005/8/layout/process4"/>
    <dgm:cxn modelId="{ED168899-9E6A-4120-98F5-A3616048788E}" type="presOf" srcId="{6283FAF7-874B-4E90-803C-7FDEEEAA1C29}" destId="{83272C11-6D53-4373-A31B-EAADD8B3C310}" srcOrd="0" destOrd="0" presId="urn:microsoft.com/office/officeart/2005/8/layout/process4"/>
    <dgm:cxn modelId="{D9488BA8-8FF5-4650-8A80-0ECD0DB9A560}" srcId="{8781F3FA-5C46-4233-A41A-1B8C61414616}" destId="{EDFADB3B-28B8-421E-9B8B-1A52F27D9210}" srcOrd="0" destOrd="0" parTransId="{0186534B-1396-489C-9656-6143B7816878}" sibTransId="{3439FC42-0FD9-4FA3-9DD7-904D65F7B4DA}"/>
    <dgm:cxn modelId="{DD56B8AE-15D7-4C9A-837C-1FCD88BBECCF}" type="presOf" srcId="{8781F3FA-5C46-4233-A41A-1B8C61414616}" destId="{D63A462C-5BCD-444E-B75A-9D3A044FD21E}" srcOrd="0" destOrd="0" presId="urn:microsoft.com/office/officeart/2005/8/layout/process4"/>
    <dgm:cxn modelId="{169AD0B0-46E5-435C-B4BC-8EDD820BD0E9}" type="presOf" srcId="{169BFF4D-C854-4B3D-B2EB-158BCE191DEE}" destId="{AFC94F6C-1E2C-4D69-8F65-7E40BCA2C049}" srcOrd="1" destOrd="0" presId="urn:microsoft.com/office/officeart/2005/8/layout/process4"/>
    <dgm:cxn modelId="{71CE0BB7-B766-41A3-82FA-B60B1535DD0A}" srcId="{0812EAAC-B0AB-4395-A787-A30D8420EC92}" destId="{48A0DC64-9610-439A-9BB6-50F1341FA5D5}" srcOrd="3" destOrd="0" parTransId="{C9D603EE-B6B8-4334-B96F-BF7172E292C9}" sibTransId="{05180A7E-19F2-4197-BBD1-772C6461270F}"/>
    <dgm:cxn modelId="{3E0036C8-A122-4470-9B52-8B2CF64F8056}" type="presOf" srcId="{48A0DC64-9610-439A-9BB6-50F1341FA5D5}" destId="{0D22054E-AD88-4171-BE8E-3E34F1B24650}" srcOrd="1" destOrd="0" presId="urn:microsoft.com/office/officeart/2005/8/layout/process4"/>
    <dgm:cxn modelId="{E5160CCB-BE3B-42C6-AC40-42749FF5F7AA}" srcId="{48A0DC64-9610-439A-9BB6-50F1341FA5D5}" destId="{3BCC8B8F-2549-4528-BF57-12D34C755708}" srcOrd="0" destOrd="0" parTransId="{7F69AFEF-151C-476F-BC89-C84E81AA908D}" sibTransId="{DD744515-F56C-4828-940B-89252A7ED48D}"/>
    <dgm:cxn modelId="{3CC2E6CF-FBB3-47C5-8682-496240028F6C}" type="presOf" srcId="{0812EAAC-B0AB-4395-A787-A30D8420EC92}" destId="{969C5467-2B35-46DF-BDC1-7EC0D175F178}" srcOrd="0" destOrd="0" presId="urn:microsoft.com/office/officeart/2005/8/layout/process4"/>
    <dgm:cxn modelId="{06C583E6-253A-458E-8078-A64FE10DFF5B}" type="presOf" srcId="{1B30C2F5-1B01-4E87-8D88-AE78526C71D0}" destId="{80258394-1121-4554-95E1-F764179FE796}" srcOrd="0" destOrd="0" presId="urn:microsoft.com/office/officeart/2005/8/layout/process4"/>
    <dgm:cxn modelId="{6A8C48EB-9F40-4C65-9F1E-346002F8E0E2}" srcId="{0812EAAC-B0AB-4395-A787-A30D8420EC92}" destId="{1B30C2F5-1B01-4E87-8D88-AE78526C71D0}" srcOrd="1" destOrd="0" parTransId="{F22FFEBD-B1CE-4D5A-BA21-A29F555B9741}" sibTransId="{38654DDC-59C4-437D-B0DA-E94275BAA2C8}"/>
    <dgm:cxn modelId="{48B2ECEF-02EF-4C32-BFD0-B2DD46051AD1}" type="presOf" srcId="{8781F3FA-5C46-4233-A41A-1B8C61414616}" destId="{2F154A05-926E-4396-809C-9C0D93A96CD7}" srcOrd="1" destOrd="0" presId="urn:microsoft.com/office/officeart/2005/8/layout/process4"/>
    <dgm:cxn modelId="{5E1120FE-B23F-40CA-A671-473FE9924ABA}" type="presOf" srcId="{EDFADB3B-28B8-421E-9B8B-1A52F27D9210}" destId="{28CDDFF4-517B-4CB0-AD74-BEF528338DEE}" srcOrd="0" destOrd="0" presId="urn:microsoft.com/office/officeart/2005/8/layout/process4"/>
    <dgm:cxn modelId="{EE0D5342-3170-4833-BC87-0B08BD13934A}" type="presParOf" srcId="{969C5467-2B35-46DF-BDC1-7EC0D175F178}" destId="{68D65C3B-72CC-4FDD-AB86-FC5138E4CDEE}" srcOrd="0" destOrd="0" presId="urn:microsoft.com/office/officeart/2005/8/layout/process4"/>
    <dgm:cxn modelId="{1D17DE23-3E5A-4EA6-A9AD-9486AE5ECF73}" type="presParOf" srcId="{68D65C3B-72CC-4FDD-AB86-FC5138E4CDEE}" destId="{E5F25088-3363-49BB-A111-969BEAC8819E}" srcOrd="0" destOrd="0" presId="urn:microsoft.com/office/officeart/2005/8/layout/process4"/>
    <dgm:cxn modelId="{5FD6ADEA-CBF4-4DA2-97AD-EC51F2D2F8D9}" type="presParOf" srcId="{68D65C3B-72CC-4FDD-AB86-FC5138E4CDEE}" destId="{0D22054E-AD88-4171-BE8E-3E34F1B24650}" srcOrd="1" destOrd="0" presId="urn:microsoft.com/office/officeart/2005/8/layout/process4"/>
    <dgm:cxn modelId="{52D53714-1D6A-4C89-ABE9-3B5543A6D9AC}" type="presParOf" srcId="{68D65C3B-72CC-4FDD-AB86-FC5138E4CDEE}" destId="{E916BB9A-6F29-4AC2-AFCA-79E1DDDB05D5}" srcOrd="2" destOrd="0" presId="urn:microsoft.com/office/officeart/2005/8/layout/process4"/>
    <dgm:cxn modelId="{F9EB1043-35D8-4AFE-B225-B5F597B2D5BB}" type="presParOf" srcId="{E916BB9A-6F29-4AC2-AFCA-79E1DDDB05D5}" destId="{BE96CD34-2144-423B-872B-F008E683CE63}" srcOrd="0" destOrd="0" presId="urn:microsoft.com/office/officeart/2005/8/layout/process4"/>
    <dgm:cxn modelId="{300855FD-CC62-4939-B777-5D9D253B86EA}" type="presParOf" srcId="{969C5467-2B35-46DF-BDC1-7EC0D175F178}" destId="{09B30897-50FA-4BE2-AEC4-3F4B0C7E16F2}" srcOrd="1" destOrd="0" presId="urn:microsoft.com/office/officeart/2005/8/layout/process4"/>
    <dgm:cxn modelId="{617A64EA-1F70-4536-9435-DF46768AF5D5}" type="presParOf" srcId="{969C5467-2B35-46DF-BDC1-7EC0D175F178}" destId="{AFF81BC3-8193-428F-AF0A-E735D2633211}" srcOrd="2" destOrd="0" presId="urn:microsoft.com/office/officeart/2005/8/layout/process4"/>
    <dgm:cxn modelId="{505E7EE9-78B2-498B-9ECE-9EC0CCAE851B}" type="presParOf" srcId="{AFF81BC3-8193-428F-AF0A-E735D2633211}" destId="{D63A462C-5BCD-444E-B75A-9D3A044FD21E}" srcOrd="0" destOrd="0" presId="urn:microsoft.com/office/officeart/2005/8/layout/process4"/>
    <dgm:cxn modelId="{D80F200F-73B5-4EB3-906A-0DB0B85F3635}" type="presParOf" srcId="{AFF81BC3-8193-428F-AF0A-E735D2633211}" destId="{2F154A05-926E-4396-809C-9C0D93A96CD7}" srcOrd="1" destOrd="0" presId="urn:microsoft.com/office/officeart/2005/8/layout/process4"/>
    <dgm:cxn modelId="{4FEA356F-7E24-466E-A387-2E872F9AD508}" type="presParOf" srcId="{AFF81BC3-8193-428F-AF0A-E735D2633211}" destId="{6639759F-9DDE-483F-BADB-B83AD81A9C64}" srcOrd="2" destOrd="0" presId="urn:microsoft.com/office/officeart/2005/8/layout/process4"/>
    <dgm:cxn modelId="{061D1CF9-AE79-4BDB-B0CB-80D2D53FEA9C}" type="presParOf" srcId="{6639759F-9DDE-483F-BADB-B83AD81A9C64}" destId="{28CDDFF4-517B-4CB0-AD74-BEF528338DEE}" srcOrd="0" destOrd="0" presId="urn:microsoft.com/office/officeart/2005/8/layout/process4"/>
    <dgm:cxn modelId="{1EBD0D87-00E5-46FC-9718-90985D28E575}" type="presParOf" srcId="{969C5467-2B35-46DF-BDC1-7EC0D175F178}" destId="{072191A7-6CC7-4119-868C-5A5394D19969}" srcOrd="3" destOrd="0" presId="urn:microsoft.com/office/officeart/2005/8/layout/process4"/>
    <dgm:cxn modelId="{19B9F298-93CA-49EC-B0F5-D3E2809E49A2}" type="presParOf" srcId="{969C5467-2B35-46DF-BDC1-7EC0D175F178}" destId="{D6AFC6A1-3CED-4B1E-A36C-AA07174DB1C2}" srcOrd="4" destOrd="0" presId="urn:microsoft.com/office/officeart/2005/8/layout/process4"/>
    <dgm:cxn modelId="{23A8CC98-A706-47AB-B2F8-2123C2CF97AA}" type="presParOf" srcId="{D6AFC6A1-3CED-4B1E-A36C-AA07174DB1C2}" destId="{80258394-1121-4554-95E1-F764179FE796}" srcOrd="0" destOrd="0" presId="urn:microsoft.com/office/officeart/2005/8/layout/process4"/>
    <dgm:cxn modelId="{19F86C8F-79E8-4081-8C76-813F8226781A}" type="presParOf" srcId="{D6AFC6A1-3CED-4B1E-A36C-AA07174DB1C2}" destId="{1DFF9370-7A3F-4E84-A83D-686002564E41}" srcOrd="1" destOrd="0" presId="urn:microsoft.com/office/officeart/2005/8/layout/process4"/>
    <dgm:cxn modelId="{646B6D32-7A92-4B49-9212-72479C18ED39}" type="presParOf" srcId="{D6AFC6A1-3CED-4B1E-A36C-AA07174DB1C2}" destId="{F563FCAD-8086-40A4-B782-8018A0038EF6}" srcOrd="2" destOrd="0" presId="urn:microsoft.com/office/officeart/2005/8/layout/process4"/>
    <dgm:cxn modelId="{832BD4A4-614B-4927-8E40-42CBC6D74F31}" type="presParOf" srcId="{F563FCAD-8086-40A4-B782-8018A0038EF6}" destId="{83272C11-6D53-4373-A31B-EAADD8B3C310}" srcOrd="0" destOrd="0" presId="urn:microsoft.com/office/officeart/2005/8/layout/process4"/>
    <dgm:cxn modelId="{C357AA45-89A0-4286-B0D0-0F9C9CAE195A}" type="presParOf" srcId="{F563FCAD-8086-40A4-B782-8018A0038EF6}" destId="{9727C26D-9AED-4708-A68A-40DB4B20A405}" srcOrd="1" destOrd="0" presId="urn:microsoft.com/office/officeart/2005/8/layout/process4"/>
    <dgm:cxn modelId="{B8E67C94-CE0C-4A5F-A3C8-9F2ECF0DE791}" type="presParOf" srcId="{969C5467-2B35-46DF-BDC1-7EC0D175F178}" destId="{FF5F56A4-3BCA-47EE-AF96-A78FFE23A132}" srcOrd="5" destOrd="0" presId="urn:microsoft.com/office/officeart/2005/8/layout/process4"/>
    <dgm:cxn modelId="{264AE908-8EFC-4213-B156-BC303E1F6DFA}" type="presParOf" srcId="{969C5467-2B35-46DF-BDC1-7EC0D175F178}" destId="{8BF5C5D8-62BB-4D8B-A969-B7C5DFEF8511}" srcOrd="6" destOrd="0" presId="urn:microsoft.com/office/officeart/2005/8/layout/process4"/>
    <dgm:cxn modelId="{EDEBEDD6-46F6-4431-A7B2-459C8B0BEF8F}" type="presParOf" srcId="{8BF5C5D8-62BB-4D8B-A969-B7C5DFEF8511}" destId="{CC2C66C2-33F2-4D02-8A64-0D8E5B8ECCFE}" srcOrd="0" destOrd="0" presId="urn:microsoft.com/office/officeart/2005/8/layout/process4"/>
    <dgm:cxn modelId="{183F8AC5-D694-417B-B4AB-1B07BF98C88A}" type="presParOf" srcId="{8BF5C5D8-62BB-4D8B-A969-B7C5DFEF8511}" destId="{AFC94F6C-1E2C-4D69-8F65-7E40BCA2C049}" srcOrd="1" destOrd="0" presId="urn:microsoft.com/office/officeart/2005/8/layout/process4"/>
    <dgm:cxn modelId="{7135804D-12B3-4488-82B3-DF6FA798400C}" type="presParOf" srcId="{8BF5C5D8-62BB-4D8B-A969-B7C5DFEF8511}" destId="{B7C83FDC-AE39-4073-9876-F0229B20F306}" srcOrd="2" destOrd="0" presId="urn:microsoft.com/office/officeart/2005/8/layout/process4"/>
    <dgm:cxn modelId="{0ABB962B-3AA6-450B-9AAC-ED37CC45E1A7}" type="presParOf" srcId="{B7C83FDC-AE39-4073-9876-F0229B20F306}" destId="{55B2BF91-8B85-43A7-9C51-0BF3F4C33B1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70D8D14-B82D-4C96-8CB8-4258857FD81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125CAD7D-5B2B-456F-B91C-DB2D46FA26E3}">
      <dgm:prSet phldrT="[Texte]" custT="1"/>
      <dgm:spPr/>
      <dgm:t>
        <a:bodyPr/>
        <a:lstStyle/>
        <a:p>
          <a:pPr algn="just"/>
          <a:r>
            <a:rPr lang="fr-FR" sz="3600" dirty="0">
              <a:solidFill>
                <a:schemeClr val="tx1"/>
              </a:solidFill>
            </a:rPr>
            <a:t>Partir de ce qui </a:t>
          </a:r>
          <a:r>
            <a:rPr lang="fr-FR" sz="3600" b="1" i="0" dirty="0">
              <a:solidFill>
                <a:schemeClr val="tx1"/>
              </a:solidFill>
            </a:rPr>
            <a:t>relie</a:t>
          </a:r>
          <a:r>
            <a:rPr lang="fr-FR" sz="3600" dirty="0">
              <a:solidFill>
                <a:schemeClr val="tx1"/>
              </a:solidFill>
            </a:rPr>
            <a:t> les </a:t>
          </a:r>
          <a:r>
            <a:rPr lang="fr-FR" sz="3600" u="sng" dirty="0">
              <a:solidFill>
                <a:schemeClr val="tx1"/>
              </a:solidFill>
            </a:rPr>
            <a:t>attendus de fin de cycle ET les Compétences générales</a:t>
          </a:r>
          <a:r>
            <a:rPr lang="fr-FR" sz="3600" dirty="0">
              <a:solidFill>
                <a:schemeClr val="tx1"/>
              </a:solidFill>
            </a:rPr>
            <a:t> pour le décliner dans les APSA et l’évaluer en 4 niveaux</a:t>
          </a:r>
        </a:p>
      </dgm:t>
    </dgm:pt>
    <dgm:pt modelId="{029C629D-D5F5-4527-90EC-A44D5862A16B}" type="parTrans" cxnId="{D24A9452-2CF0-4BB5-BFBC-0CC077A68864}">
      <dgm:prSet/>
      <dgm:spPr/>
      <dgm:t>
        <a:bodyPr/>
        <a:lstStyle/>
        <a:p>
          <a:pPr algn="just"/>
          <a:endParaRPr lang="fr-FR" sz="2000">
            <a:solidFill>
              <a:schemeClr val="tx1"/>
            </a:solidFill>
          </a:endParaRPr>
        </a:p>
      </dgm:t>
    </dgm:pt>
    <dgm:pt modelId="{A22162F6-DE2E-4571-970B-4698264FD998}" type="sibTrans" cxnId="{D24A9452-2CF0-4BB5-BFBC-0CC077A68864}">
      <dgm:prSet/>
      <dgm:spPr/>
      <dgm:t>
        <a:bodyPr/>
        <a:lstStyle/>
        <a:p>
          <a:pPr algn="just"/>
          <a:endParaRPr lang="fr-FR" sz="2000">
            <a:solidFill>
              <a:schemeClr val="tx1"/>
            </a:solidFill>
          </a:endParaRPr>
        </a:p>
      </dgm:t>
    </dgm:pt>
    <dgm:pt modelId="{D2A21706-0749-4956-A6A3-77DA1A6596DB}" type="pres">
      <dgm:prSet presAssocID="{D70D8D14-B82D-4C96-8CB8-4258857FD810}" presName="Name0" presStyleCnt="0">
        <dgm:presLayoutVars>
          <dgm:chMax val="7"/>
          <dgm:chPref val="7"/>
          <dgm:dir/>
        </dgm:presLayoutVars>
      </dgm:prSet>
      <dgm:spPr/>
    </dgm:pt>
    <dgm:pt modelId="{A6453A13-5BD9-49B6-9E9E-BEBBE51E1C79}" type="pres">
      <dgm:prSet presAssocID="{D70D8D14-B82D-4C96-8CB8-4258857FD810}" presName="Name1" presStyleCnt="0"/>
      <dgm:spPr/>
    </dgm:pt>
    <dgm:pt modelId="{6A42E02B-6E95-4C39-AC60-A44749E68E6B}" type="pres">
      <dgm:prSet presAssocID="{D70D8D14-B82D-4C96-8CB8-4258857FD810}" presName="cycle" presStyleCnt="0"/>
      <dgm:spPr/>
    </dgm:pt>
    <dgm:pt modelId="{131CED62-091B-4E29-9085-57724D337E03}" type="pres">
      <dgm:prSet presAssocID="{D70D8D14-B82D-4C96-8CB8-4258857FD810}" presName="srcNode" presStyleLbl="node1" presStyleIdx="0" presStyleCnt="1"/>
      <dgm:spPr/>
    </dgm:pt>
    <dgm:pt modelId="{004E44A5-7419-4BDC-B999-7C15E6417867}" type="pres">
      <dgm:prSet presAssocID="{D70D8D14-B82D-4C96-8CB8-4258857FD810}" presName="conn" presStyleLbl="parChTrans1D2" presStyleIdx="0" presStyleCnt="1"/>
      <dgm:spPr/>
    </dgm:pt>
    <dgm:pt modelId="{2A9E0938-36E2-4732-8BE4-19868A57F05A}" type="pres">
      <dgm:prSet presAssocID="{D70D8D14-B82D-4C96-8CB8-4258857FD810}" presName="extraNode" presStyleLbl="node1" presStyleIdx="0" presStyleCnt="1"/>
      <dgm:spPr/>
    </dgm:pt>
    <dgm:pt modelId="{B255650E-D4C0-477E-BE1A-EC1869C281E2}" type="pres">
      <dgm:prSet presAssocID="{D70D8D14-B82D-4C96-8CB8-4258857FD810}" presName="dstNode" presStyleLbl="node1" presStyleIdx="0" presStyleCnt="1"/>
      <dgm:spPr/>
    </dgm:pt>
    <dgm:pt modelId="{66EFEB68-1B58-484E-809E-97095452B355}" type="pres">
      <dgm:prSet presAssocID="{125CAD7D-5B2B-456F-B91C-DB2D46FA26E3}" presName="text_1" presStyleLbl="node1" presStyleIdx="0" presStyleCnt="1">
        <dgm:presLayoutVars>
          <dgm:bulletEnabled val="1"/>
        </dgm:presLayoutVars>
      </dgm:prSet>
      <dgm:spPr/>
    </dgm:pt>
    <dgm:pt modelId="{2EE186C6-A8CE-49AF-B5BB-528DC74672B6}" type="pres">
      <dgm:prSet presAssocID="{125CAD7D-5B2B-456F-B91C-DB2D46FA26E3}" presName="accent_1" presStyleCnt="0"/>
      <dgm:spPr/>
    </dgm:pt>
    <dgm:pt modelId="{FCBAFCA9-74EF-4FB8-92BD-2176C741BA4F}" type="pres">
      <dgm:prSet presAssocID="{125CAD7D-5B2B-456F-B91C-DB2D46FA26E3}" presName="accentRepeatNode" presStyleLbl="solidFgAcc1" presStyleIdx="0" presStyleCnt="1"/>
      <dgm:spPr/>
    </dgm:pt>
  </dgm:ptLst>
  <dgm:cxnLst>
    <dgm:cxn modelId="{41099629-183A-45D8-B618-C300C76A0B35}" type="presOf" srcId="{D70D8D14-B82D-4C96-8CB8-4258857FD810}" destId="{D2A21706-0749-4956-A6A3-77DA1A6596DB}" srcOrd="0" destOrd="0" presId="urn:microsoft.com/office/officeart/2008/layout/VerticalCurvedList"/>
    <dgm:cxn modelId="{C02E5451-59D5-4170-85F2-EC5D478CB38F}" type="presOf" srcId="{125CAD7D-5B2B-456F-B91C-DB2D46FA26E3}" destId="{66EFEB68-1B58-484E-809E-97095452B355}" srcOrd="0" destOrd="0" presId="urn:microsoft.com/office/officeart/2008/layout/VerticalCurvedList"/>
    <dgm:cxn modelId="{D24A9452-2CF0-4BB5-BFBC-0CC077A68864}" srcId="{D70D8D14-B82D-4C96-8CB8-4258857FD810}" destId="{125CAD7D-5B2B-456F-B91C-DB2D46FA26E3}" srcOrd="0" destOrd="0" parTransId="{029C629D-D5F5-4527-90EC-A44D5862A16B}" sibTransId="{A22162F6-DE2E-4571-970B-4698264FD998}"/>
    <dgm:cxn modelId="{A897EDAF-DAAF-4747-B6C9-2FEF62847348}" type="presOf" srcId="{A22162F6-DE2E-4571-970B-4698264FD998}" destId="{004E44A5-7419-4BDC-B999-7C15E6417867}" srcOrd="0" destOrd="0" presId="urn:microsoft.com/office/officeart/2008/layout/VerticalCurvedList"/>
    <dgm:cxn modelId="{0CBFAF69-9188-4615-ABD6-9A9872A02DEB}" type="presParOf" srcId="{D2A21706-0749-4956-A6A3-77DA1A6596DB}" destId="{A6453A13-5BD9-49B6-9E9E-BEBBE51E1C79}" srcOrd="0" destOrd="0" presId="urn:microsoft.com/office/officeart/2008/layout/VerticalCurvedList"/>
    <dgm:cxn modelId="{0D3E1122-9A39-4CB8-8EFE-1092B0870040}" type="presParOf" srcId="{A6453A13-5BD9-49B6-9E9E-BEBBE51E1C79}" destId="{6A42E02B-6E95-4C39-AC60-A44749E68E6B}" srcOrd="0" destOrd="0" presId="urn:microsoft.com/office/officeart/2008/layout/VerticalCurvedList"/>
    <dgm:cxn modelId="{E3560CE1-DA2F-46DE-A9F6-A059FF6BBC4A}" type="presParOf" srcId="{6A42E02B-6E95-4C39-AC60-A44749E68E6B}" destId="{131CED62-091B-4E29-9085-57724D337E03}" srcOrd="0" destOrd="0" presId="urn:microsoft.com/office/officeart/2008/layout/VerticalCurvedList"/>
    <dgm:cxn modelId="{A01EAC2A-82C9-41E4-A59E-E83361A2B539}" type="presParOf" srcId="{6A42E02B-6E95-4C39-AC60-A44749E68E6B}" destId="{004E44A5-7419-4BDC-B999-7C15E6417867}" srcOrd="1" destOrd="0" presId="urn:microsoft.com/office/officeart/2008/layout/VerticalCurvedList"/>
    <dgm:cxn modelId="{23C6AC2F-5745-4F7B-91DD-9D9419207348}" type="presParOf" srcId="{6A42E02B-6E95-4C39-AC60-A44749E68E6B}" destId="{2A9E0938-36E2-4732-8BE4-19868A57F05A}" srcOrd="2" destOrd="0" presId="urn:microsoft.com/office/officeart/2008/layout/VerticalCurvedList"/>
    <dgm:cxn modelId="{6BA4FF2C-05E4-48FA-B078-4F74B8EAB501}" type="presParOf" srcId="{6A42E02B-6E95-4C39-AC60-A44749E68E6B}" destId="{B255650E-D4C0-477E-BE1A-EC1869C281E2}" srcOrd="3" destOrd="0" presId="urn:microsoft.com/office/officeart/2008/layout/VerticalCurvedList"/>
    <dgm:cxn modelId="{EB24F908-01B0-4122-ADBA-B693C6CA9058}" type="presParOf" srcId="{A6453A13-5BD9-49B6-9E9E-BEBBE51E1C79}" destId="{66EFEB68-1B58-484E-809E-97095452B355}" srcOrd="1" destOrd="0" presId="urn:microsoft.com/office/officeart/2008/layout/VerticalCurvedList"/>
    <dgm:cxn modelId="{3127272F-6C80-4425-A507-885302DD3A36}" type="presParOf" srcId="{A6453A13-5BD9-49B6-9E9E-BEBBE51E1C79}" destId="{2EE186C6-A8CE-49AF-B5BB-528DC74672B6}" srcOrd="2" destOrd="0" presId="urn:microsoft.com/office/officeart/2008/layout/VerticalCurvedList"/>
    <dgm:cxn modelId="{F8D35DC6-4653-419B-A5D3-3C00E44231CA}" type="presParOf" srcId="{2EE186C6-A8CE-49AF-B5BB-528DC74672B6}" destId="{FCBAFCA9-74EF-4FB8-92BD-2176C741BA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9A981E-0C2D-4253-8E6C-0715632BA6A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C56B3D8-E694-4F54-89C9-460D1BC2928B}">
      <dgm:prSet phldrT="[Texte]" custT="1"/>
      <dgm:spPr>
        <a:ln>
          <a:solidFill>
            <a:schemeClr val="tx1"/>
          </a:solidFill>
        </a:ln>
        <a:effectLst>
          <a:innerShdw blurRad="1168400" dist="736600" dir="3000000">
            <a:prstClr val="black">
              <a:alpha val="52000"/>
            </a:prstClr>
          </a:innerShdw>
        </a:effectLst>
        <a:scene3d>
          <a:camera prst="obliqueBottomLeft">
            <a:rot lat="0" lon="1800000" rev="0"/>
          </a:camera>
          <a:lightRig rig="threePt" dir="t"/>
        </a:scene3d>
      </dgm:spPr>
      <dgm:t>
        <a:bodyPr/>
        <a:lstStyle/>
        <a:p>
          <a:r>
            <a:rPr lang="fr-FR" sz="1800" b="1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MOTRICITE</a:t>
          </a:r>
        </a:p>
      </dgm:t>
    </dgm:pt>
    <dgm:pt modelId="{93570B3D-4A35-43D2-B9B6-802A2A781F97}" type="parTrans" cxnId="{DE5C01E4-7E1D-475C-B352-4BF90E1BA7F6}">
      <dgm:prSet/>
      <dgm:spPr/>
      <dgm:t>
        <a:bodyPr/>
        <a:lstStyle/>
        <a:p>
          <a:endParaRPr lang="fr-FR"/>
        </a:p>
      </dgm:t>
    </dgm:pt>
    <dgm:pt modelId="{65307FF7-C41B-45DE-AB27-2FF4CFAAEC76}" type="sibTrans" cxnId="{DE5C01E4-7E1D-475C-B352-4BF90E1BA7F6}">
      <dgm:prSet/>
      <dgm:spPr/>
      <dgm:t>
        <a:bodyPr/>
        <a:lstStyle/>
        <a:p>
          <a:endParaRPr lang="fr-FR"/>
        </a:p>
      </dgm:t>
    </dgm:pt>
    <dgm:pt modelId="{E5A3E54C-4C28-47DF-820B-130DC63FF2CB}">
      <dgm:prSet phldrT="[Texte]"/>
      <dgm:spPr>
        <a:solidFill>
          <a:srgbClr val="92D050"/>
        </a:solidFill>
        <a:ln>
          <a:solidFill>
            <a:schemeClr val="tx1"/>
          </a:solidFill>
        </a:ln>
        <a:effectLst>
          <a:innerShdw blurRad="1168400" dist="736600" dir="3000000">
            <a:prstClr val="black">
              <a:alpha val="50000"/>
            </a:prstClr>
          </a:innerShdw>
        </a:effectLst>
        <a:scene3d>
          <a:camera prst="obliqueBottomLeft">
            <a:rot lat="0" lon="1800000" rev="0"/>
          </a:camera>
          <a:lightRig rig="threePt" dir="t"/>
        </a:scene3d>
        <a:sp3d/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SANTÉ</a:t>
          </a:r>
        </a:p>
      </dgm:t>
    </dgm:pt>
    <dgm:pt modelId="{30812595-5555-489F-B13D-F367C5927A5C}" type="parTrans" cxnId="{823C7977-A657-4A6D-8034-57F7A152CC68}">
      <dgm:prSet/>
      <dgm:spPr/>
      <dgm:t>
        <a:bodyPr/>
        <a:lstStyle/>
        <a:p>
          <a:endParaRPr lang="fr-FR"/>
        </a:p>
      </dgm:t>
    </dgm:pt>
    <dgm:pt modelId="{EB05AF22-9320-4577-AF90-D5911B543CEA}" type="sibTrans" cxnId="{823C7977-A657-4A6D-8034-57F7A152CC68}">
      <dgm:prSet/>
      <dgm:spPr/>
      <dgm:t>
        <a:bodyPr/>
        <a:lstStyle/>
        <a:p>
          <a:endParaRPr lang="fr-FR"/>
        </a:p>
      </dgm:t>
    </dgm:pt>
    <dgm:pt modelId="{F3B83064-670F-4C21-B9DA-7D8C543CE765}">
      <dgm:prSet phldrT="[Texte]" custT="1"/>
      <dgm:spPr>
        <a:solidFill>
          <a:schemeClr val="bg1"/>
        </a:solidFill>
        <a:ln>
          <a:solidFill>
            <a:schemeClr val="tx1"/>
          </a:solidFill>
        </a:ln>
        <a:effectLst>
          <a:innerShdw blurRad="1168400" dist="736600" dir="3000000">
            <a:prstClr val="black">
              <a:alpha val="50000"/>
            </a:prstClr>
          </a:innerShdw>
        </a:effectLst>
        <a:scene3d>
          <a:camera prst="obliqueBottomLeft">
            <a:rot lat="0" lon="1800000" rev="0"/>
          </a:camera>
          <a:lightRig rig="threePt" dir="t"/>
        </a:scene3d>
      </dgm:spPr>
      <dgm:t>
        <a:bodyPr/>
        <a:lstStyle/>
        <a:p>
          <a:r>
            <a:rPr lang="fr-FR" sz="1400" b="1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CITOYENNETE</a:t>
          </a:r>
        </a:p>
      </dgm:t>
    </dgm:pt>
    <dgm:pt modelId="{3AE74332-6981-478E-83CB-154F5BB8C2C8}" type="parTrans" cxnId="{C7712D6F-0135-4B1A-8715-872353F19518}">
      <dgm:prSet/>
      <dgm:spPr/>
      <dgm:t>
        <a:bodyPr/>
        <a:lstStyle/>
        <a:p>
          <a:endParaRPr lang="fr-FR"/>
        </a:p>
      </dgm:t>
    </dgm:pt>
    <dgm:pt modelId="{B3DE9445-70C0-4152-A400-0255B64146F1}" type="sibTrans" cxnId="{C7712D6F-0135-4B1A-8715-872353F19518}">
      <dgm:prSet/>
      <dgm:spPr/>
      <dgm:t>
        <a:bodyPr/>
        <a:lstStyle/>
        <a:p>
          <a:endParaRPr lang="fr-FR"/>
        </a:p>
      </dgm:t>
    </dgm:pt>
    <dgm:pt modelId="{8D9D0911-0EBB-4ADE-87D7-B6D04FC58717}">
      <dgm:prSet phldrT="[Texte]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  <a:effectLst>
          <a:innerShdw blurRad="1168400" dist="736600" dir="3000000">
            <a:prstClr val="black">
              <a:alpha val="50000"/>
            </a:prstClr>
          </a:innerShdw>
        </a:effectLst>
        <a:scene3d>
          <a:camera prst="obliqueBottomLeft">
            <a:rot lat="0" lon="1800000" rev="0"/>
          </a:camera>
          <a:lightRig rig="threePt" dir="t"/>
        </a:scene3d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CULTURE</a:t>
          </a:r>
        </a:p>
      </dgm:t>
    </dgm:pt>
    <dgm:pt modelId="{0F75F24E-97AD-4FC2-910C-A0502470637C}" type="parTrans" cxnId="{83D37F39-57EF-4038-B99A-D64999BE27CE}">
      <dgm:prSet/>
      <dgm:spPr/>
      <dgm:t>
        <a:bodyPr/>
        <a:lstStyle/>
        <a:p>
          <a:endParaRPr lang="fr-FR"/>
        </a:p>
      </dgm:t>
    </dgm:pt>
    <dgm:pt modelId="{AA7D0098-D2F2-4729-96B1-2FB8326D0D79}" type="sibTrans" cxnId="{83D37F39-57EF-4038-B99A-D64999BE27CE}">
      <dgm:prSet/>
      <dgm:spPr/>
      <dgm:t>
        <a:bodyPr/>
        <a:lstStyle/>
        <a:p>
          <a:endParaRPr lang="fr-FR"/>
        </a:p>
      </dgm:t>
    </dgm:pt>
    <dgm:pt modelId="{829FA755-F051-4D31-95EC-45A7BF43677B}">
      <dgm:prSet phldrT="[Texte]"/>
      <dgm:spPr>
        <a:solidFill>
          <a:srgbClr val="FFFF00"/>
        </a:solidFill>
        <a:ln>
          <a:solidFill>
            <a:schemeClr val="tx1"/>
          </a:solidFill>
        </a:ln>
        <a:effectLst>
          <a:innerShdw blurRad="1168400" dist="736600" dir="3000000">
            <a:prstClr val="black">
              <a:alpha val="50000"/>
            </a:prstClr>
          </a:innerShdw>
        </a:effectLst>
        <a:scene3d>
          <a:camera prst="obliqueBottomLeft">
            <a:rot lat="0" lon="1800000" rev="0"/>
          </a:camera>
          <a:lightRig rig="threePt" dir="t"/>
        </a:scene3d>
      </dgm:spPr>
      <dgm:t>
        <a:bodyPr/>
        <a:lstStyle/>
        <a:p>
          <a:r>
            <a:rPr lang="fr-FR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OUTILS</a:t>
          </a:r>
        </a:p>
      </dgm:t>
    </dgm:pt>
    <dgm:pt modelId="{6006F529-574F-4098-BB9A-2332A7C219D7}" type="parTrans" cxnId="{85BC5CE3-BF92-4AA1-95ED-0B22FA022EE5}">
      <dgm:prSet/>
      <dgm:spPr/>
      <dgm:t>
        <a:bodyPr/>
        <a:lstStyle/>
        <a:p>
          <a:endParaRPr lang="fr-FR"/>
        </a:p>
      </dgm:t>
    </dgm:pt>
    <dgm:pt modelId="{4EE69002-387F-4BAB-8C75-8B88B1A8C041}" type="sibTrans" cxnId="{85BC5CE3-BF92-4AA1-95ED-0B22FA022EE5}">
      <dgm:prSet/>
      <dgm:spPr/>
      <dgm:t>
        <a:bodyPr/>
        <a:lstStyle/>
        <a:p>
          <a:endParaRPr lang="fr-FR"/>
        </a:p>
      </dgm:t>
    </dgm:pt>
    <dgm:pt modelId="{3028315B-55BA-4753-A216-073BD8DAD6D6}" type="pres">
      <dgm:prSet presAssocID="{9F9A981E-0C2D-4253-8E6C-0715632BA6A2}" presName="cycle" presStyleCnt="0">
        <dgm:presLayoutVars>
          <dgm:dir/>
          <dgm:resizeHandles val="exact"/>
        </dgm:presLayoutVars>
      </dgm:prSet>
      <dgm:spPr/>
    </dgm:pt>
    <dgm:pt modelId="{1AE03AC4-321C-4584-B631-657B86E7FE54}" type="pres">
      <dgm:prSet presAssocID="{8C56B3D8-E694-4F54-89C9-460D1BC2928B}" presName="node" presStyleLbl="node1" presStyleIdx="0" presStyleCnt="5" custRadScaleRad="91584" custRadScaleInc="-3963">
        <dgm:presLayoutVars>
          <dgm:bulletEnabled val="1"/>
        </dgm:presLayoutVars>
      </dgm:prSet>
      <dgm:spPr>
        <a:prstGeom prst="ellipse">
          <a:avLst/>
        </a:prstGeom>
      </dgm:spPr>
    </dgm:pt>
    <dgm:pt modelId="{BB2C4E01-DFBE-474B-9D98-EC41768A671A}" type="pres">
      <dgm:prSet presAssocID="{8C56B3D8-E694-4F54-89C9-460D1BC2928B}" presName="spNode" presStyleCnt="0"/>
      <dgm:spPr/>
    </dgm:pt>
    <dgm:pt modelId="{19B7C796-24A0-4A05-B082-AA4E032EFA59}" type="pres">
      <dgm:prSet presAssocID="{65307FF7-C41B-45DE-AB27-2FF4CFAAEC76}" presName="sibTrans" presStyleLbl="sibTrans1D1" presStyleIdx="0" presStyleCnt="5"/>
      <dgm:spPr/>
    </dgm:pt>
    <dgm:pt modelId="{54B8C2A1-8D63-4188-B3D7-C0F1D0CBDCFC}" type="pres">
      <dgm:prSet presAssocID="{E5A3E54C-4C28-47DF-820B-130DC63FF2CB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03123B09-7BCB-4E71-9870-A86BF26464FA}" type="pres">
      <dgm:prSet presAssocID="{E5A3E54C-4C28-47DF-820B-130DC63FF2CB}" presName="spNode" presStyleCnt="0"/>
      <dgm:spPr/>
    </dgm:pt>
    <dgm:pt modelId="{64A3023A-C0AC-4D94-8DA6-A0649ED53C68}" type="pres">
      <dgm:prSet presAssocID="{EB05AF22-9320-4577-AF90-D5911B543CEA}" presName="sibTrans" presStyleLbl="sibTrans1D1" presStyleIdx="1" presStyleCnt="5"/>
      <dgm:spPr/>
    </dgm:pt>
    <dgm:pt modelId="{755BA8F2-B2BB-4563-86F1-669D35D533AB}" type="pres">
      <dgm:prSet presAssocID="{F3B83064-670F-4C21-B9DA-7D8C543CE765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824EE561-5FD6-4C4F-A886-080116A51C3B}" type="pres">
      <dgm:prSet presAssocID="{F3B83064-670F-4C21-B9DA-7D8C543CE765}" presName="spNode" presStyleCnt="0"/>
      <dgm:spPr/>
    </dgm:pt>
    <dgm:pt modelId="{1B7CDD68-54BA-4538-9B2B-6076573E56D1}" type="pres">
      <dgm:prSet presAssocID="{B3DE9445-70C0-4152-A400-0255B64146F1}" presName="sibTrans" presStyleLbl="sibTrans1D1" presStyleIdx="2" presStyleCnt="5"/>
      <dgm:spPr/>
    </dgm:pt>
    <dgm:pt modelId="{A47DE3E5-FEC5-436B-BEE9-5553439C1674}" type="pres">
      <dgm:prSet presAssocID="{8D9D0911-0EBB-4ADE-87D7-B6D04FC58717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888317BA-24F0-4399-B9C4-676DEC696082}" type="pres">
      <dgm:prSet presAssocID="{8D9D0911-0EBB-4ADE-87D7-B6D04FC58717}" presName="spNode" presStyleCnt="0"/>
      <dgm:spPr/>
    </dgm:pt>
    <dgm:pt modelId="{B9F40243-F42B-4D6F-9C0A-464E678705B9}" type="pres">
      <dgm:prSet presAssocID="{AA7D0098-D2F2-4729-96B1-2FB8326D0D79}" presName="sibTrans" presStyleLbl="sibTrans1D1" presStyleIdx="3" presStyleCnt="5"/>
      <dgm:spPr/>
    </dgm:pt>
    <dgm:pt modelId="{6FC90925-81BC-4AF0-A13F-57212875DF9F}" type="pres">
      <dgm:prSet presAssocID="{829FA755-F051-4D31-95EC-45A7BF43677B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D81C7923-EC29-4269-A1AE-BCE8DBCEFD56}" type="pres">
      <dgm:prSet presAssocID="{829FA755-F051-4D31-95EC-45A7BF43677B}" presName="spNode" presStyleCnt="0"/>
      <dgm:spPr/>
    </dgm:pt>
    <dgm:pt modelId="{E7EA4D3F-2B55-4904-BF58-988590DD3AD9}" type="pres">
      <dgm:prSet presAssocID="{4EE69002-387F-4BAB-8C75-8B88B1A8C041}" presName="sibTrans" presStyleLbl="sibTrans1D1" presStyleIdx="4" presStyleCnt="5"/>
      <dgm:spPr/>
    </dgm:pt>
  </dgm:ptLst>
  <dgm:cxnLst>
    <dgm:cxn modelId="{E2B86411-8CF0-496A-8F62-189913AD8AC5}" type="presOf" srcId="{EB05AF22-9320-4577-AF90-D5911B543CEA}" destId="{64A3023A-C0AC-4D94-8DA6-A0649ED53C68}" srcOrd="0" destOrd="0" presId="urn:microsoft.com/office/officeart/2005/8/layout/cycle6"/>
    <dgm:cxn modelId="{CC8BF218-79B9-46EC-971D-38F313B3DA00}" type="presOf" srcId="{8C56B3D8-E694-4F54-89C9-460D1BC2928B}" destId="{1AE03AC4-321C-4584-B631-657B86E7FE54}" srcOrd="0" destOrd="0" presId="urn:microsoft.com/office/officeart/2005/8/layout/cycle6"/>
    <dgm:cxn modelId="{CF9E5339-1D1A-4786-A57B-321BD5B8F93C}" type="presOf" srcId="{F3B83064-670F-4C21-B9DA-7D8C543CE765}" destId="{755BA8F2-B2BB-4563-86F1-669D35D533AB}" srcOrd="0" destOrd="0" presId="urn:microsoft.com/office/officeart/2005/8/layout/cycle6"/>
    <dgm:cxn modelId="{83D37F39-57EF-4038-B99A-D64999BE27CE}" srcId="{9F9A981E-0C2D-4253-8E6C-0715632BA6A2}" destId="{8D9D0911-0EBB-4ADE-87D7-B6D04FC58717}" srcOrd="3" destOrd="0" parTransId="{0F75F24E-97AD-4FC2-910C-A0502470637C}" sibTransId="{AA7D0098-D2F2-4729-96B1-2FB8326D0D79}"/>
    <dgm:cxn modelId="{875C7C44-0C48-48E3-AC31-5536B81021E3}" type="presOf" srcId="{B3DE9445-70C0-4152-A400-0255B64146F1}" destId="{1B7CDD68-54BA-4538-9B2B-6076573E56D1}" srcOrd="0" destOrd="0" presId="urn:microsoft.com/office/officeart/2005/8/layout/cycle6"/>
    <dgm:cxn modelId="{C7712D6F-0135-4B1A-8715-872353F19518}" srcId="{9F9A981E-0C2D-4253-8E6C-0715632BA6A2}" destId="{F3B83064-670F-4C21-B9DA-7D8C543CE765}" srcOrd="2" destOrd="0" parTransId="{3AE74332-6981-478E-83CB-154F5BB8C2C8}" sibTransId="{B3DE9445-70C0-4152-A400-0255B64146F1}"/>
    <dgm:cxn modelId="{823C7977-A657-4A6D-8034-57F7A152CC68}" srcId="{9F9A981E-0C2D-4253-8E6C-0715632BA6A2}" destId="{E5A3E54C-4C28-47DF-820B-130DC63FF2CB}" srcOrd="1" destOrd="0" parTransId="{30812595-5555-489F-B13D-F367C5927A5C}" sibTransId="{EB05AF22-9320-4577-AF90-D5911B543CEA}"/>
    <dgm:cxn modelId="{F02FAD7E-FC89-475B-A81B-2B0D76F1457A}" type="presOf" srcId="{AA7D0098-D2F2-4729-96B1-2FB8326D0D79}" destId="{B9F40243-F42B-4D6F-9C0A-464E678705B9}" srcOrd="0" destOrd="0" presId="urn:microsoft.com/office/officeart/2005/8/layout/cycle6"/>
    <dgm:cxn modelId="{2B6C6387-35C4-44A9-A74F-0478BBE770EC}" type="presOf" srcId="{E5A3E54C-4C28-47DF-820B-130DC63FF2CB}" destId="{54B8C2A1-8D63-4188-B3D7-C0F1D0CBDCFC}" srcOrd="0" destOrd="0" presId="urn:microsoft.com/office/officeart/2005/8/layout/cycle6"/>
    <dgm:cxn modelId="{68838F8F-9A30-4BF0-A4D1-02BC37599D5B}" type="presOf" srcId="{4EE69002-387F-4BAB-8C75-8B88B1A8C041}" destId="{E7EA4D3F-2B55-4904-BF58-988590DD3AD9}" srcOrd="0" destOrd="0" presId="urn:microsoft.com/office/officeart/2005/8/layout/cycle6"/>
    <dgm:cxn modelId="{2794ADA2-D47F-4302-8622-4670EADDD579}" type="presOf" srcId="{829FA755-F051-4D31-95EC-45A7BF43677B}" destId="{6FC90925-81BC-4AF0-A13F-57212875DF9F}" srcOrd="0" destOrd="0" presId="urn:microsoft.com/office/officeart/2005/8/layout/cycle6"/>
    <dgm:cxn modelId="{D4BA57A5-0D5F-4A04-9DF0-AC73E0FCFA27}" type="presOf" srcId="{9F9A981E-0C2D-4253-8E6C-0715632BA6A2}" destId="{3028315B-55BA-4753-A216-073BD8DAD6D6}" srcOrd="0" destOrd="0" presId="urn:microsoft.com/office/officeart/2005/8/layout/cycle6"/>
    <dgm:cxn modelId="{603927A7-53FF-45E8-AEF2-22238B3F0153}" type="presOf" srcId="{8D9D0911-0EBB-4ADE-87D7-B6D04FC58717}" destId="{A47DE3E5-FEC5-436B-BEE9-5553439C1674}" srcOrd="0" destOrd="0" presId="urn:microsoft.com/office/officeart/2005/8/layout/cycle6"/>
    <dgm:cxn modelId="{85BC5CE3-BF92-4AA1-95ED-0B22FA022EE5}" srcId="{9F9A981E-0C2D-4253-8E6C-0715632BA6A2}" destId="{829FA755-F051-4D31-95EC-45A7BF43677B}" srcOrd="4" destOrd="0" parTransId="{6006F529-574F-4098-BB9A-2332A7C219D7}" sibTransId="{4EE69002-387F-4BAB-8C75-8B88B1A8C041}"/>
    <dgm:cxn modelId="{DE5C01E4-7E1D-475C-B352-4BF90E1BA7F6}" srcId="{9F9A981E-0C2D-4253-8E6C-0715632BA6A2}" destId="{8C56B3D8-E694-4F54-89C9-460D1BC2928B}" srcOrd="0" destOrd="0" parTransId="{93570B3D-4A35-43D2-B9B6-802A2A781F97}" sibTransId="{65307FF7-C41B-45DE-AB27-2FF4CFAAEC76}"/>
    <dgm:cxn modelId="{8DA372FF-8C3F-4689-B64E-89F8EB0907FA}" type="presOf" srcId="{65307FF7-C41B-45DE-AB27-2FF4CFAAEC76}" destId="{19B7C796-24A0-4A05-B082-AA4E032EFA59}" srcOrd="0" destOrd="0" presId="urn:microsoft.com/office/officeart/2005/8/layout/cycle6"/>
    <dgm:cxn modelId="{1F940F88-E1FE-48B2-B7BC-15CFF178EA55}" type="presParOf" srcId="{3028315B-55BA-4753-A216-073BD8DAD6D6}" destId="{1AE03AC4-321C-4584-B631-657B86E7FE54}" srcOrd="0" destOrd="0" presId="urn:microsoft.com/office/officeart/2005/8/layout/cycle6"/>
    <dgm:cxn modelId="{E3F87D71-CAB3-4253-9A37-AB36DA6F388B}" type="presParOf" srcId="{3028315B-55BA-4753-A216-073BD8DAD6D6}" destId="{BB2C4E01-DFBE-474B-9D98-EC41768A671A}" srcOrd="1" destOrd="0" presId="urn:microsoft.com/office/officeart/2005/8/layout/cycle6"/>
    <dgm:cxn modelId="{939A66BC-A25E-48A2-BC94-8A692236B8F3}" type="presParOf" srcId="{3028315B-55BA-4753-A216-073BD8DAD6D6}" destId="{19B7C796-24A0-4A05-B082-AA4E032EFA59}" srcOrd="2" destOrd="0" presId="urn:microsoft.com/office/officeart/2005/8/layout/cycle6"/>
    <dgm:cxn modelId="{946635C1-02DE-4CED-A89E-EAED814421F8}" type="presParOf" srcId="{3028315B-55BA-4753-A216-073BD8DAD6D6}" destId="{54B8C2A1-8D63-4188-B3D7-C0F1D0CBDCFC}" srcOrd="3" destOrd="0" presId="urn:microsoft.com/office/officeart/2005/8/layout/cycle6"/>
    <dgm:cxn modelId="{BA05EA86-B675-4DC1-BC34-EC957433CAB0}" type="presParOf" srcId="{3028315B-55BA-4753-A216-073BD8DAD6D6}" destId="{03123B09-7BCB-4E71-9870-A86BF26464FA}" srcOrd="4" destOrd="0" presId="urn:microsoft.com/office/officeart/2005/8/layout/cycle6"/>
    <dgm:cxn modelId="{850783DF-00B1-4C57-A36A-B84F2C8706EA}" type="presParOf" srcId="{3028315B-55BA-4753-A216-073BD8DAD6D6}" destId="{64A3023A-C0AC-4D94-8DA6-A0649ED53C68}" srcOrd="5" destOrd="0" presId="urn:microsoft.com/office/officeart/2005/8/layout/cycle6"/>
    <dgm:cxn modelId="{5D0B6AAC-4BEA-4A6C-9B43-FBD05FD4D1BF}" type="presParOf" srcId="{3028315B-55BA-4753-A216-073BD8DAD6D6}" destId="{755BA8F2-B2BB-4563-86F1-669D35D533AB}" srcOrd="6" destOrd="0" presId="urn:microsoft.com/office/officeart/2005/8/layout/cycle6"/>
    <dgm:cxn modelId="{7B4F055C-F413-40C5-B507-768097D93573}" type="presParOf" srcId="{3028315B-55BA-4753-A216-073BD8DAD6D6}" destId="{824EE561-5FD6-4C4F-A886-080116A51C3B}" srcOrd="7" destOrd="0" presId="urn:microsoft.com/office/officeart/2005/8/layout/cycle6"/>
    <dgm:cxn modelId="{C542E3D0-089A-4C9C-A918-F9496E0D050C}" type="presParOf" srcId="{3028315B-55BA-4753-A216-073BD8DAD6D6}" destId="{1B7CDD68-54BA-4538-9B2B-6076573E56D1}" srcOrd="8" destOrd="0" presId="urn:microsoft.com/office/officeart/2005/8/layout/cycle6"/>
    <dgm:cxn modelId="{D9B71E60-3365-4E28-980A-9D3C3A32E08E}" type="presParOf" srcId="{3028315B-55BA-4753-A216-073BD8DAD6D6}" destId="{A47DE3E5-FEC5-436B-BEE9-5553439C1674}" srcOrd="9" destOrd="0" presId="urn:microsoft.com/office/officeart/2005/8/layout/cycle6"/>
    <dgm:cxn modelId="{05976418-A00B-4907-B6AA-CEEDD605D226}" type="presParOf" srcId="{3028315B-55BA-4753-A216-073BD8DAD6D6}" destId="{888317BA-24F0-4399-B9C4-676DEC696082}" srcOrd="10" destOrd="0" presId="urn:microsoft.com/office/officeart/2005/8/layout/cycle6"/>
    <dgm:cxn modelId="{70DE1DA3-2EE1-4F16-A073-64552E0DDE34}" type="presParOf" srcId="{3028315B-55BA-4753-A216-073BD8DAD6D6}" destId="{B9F40243-F42B-4D6F-9C0A-464E678705B9}" srcOrd="11" destOrd="0" presId="urn:microsoft.com/office/officeart/2005/8/layout/cycle6"/>
    <dgm:cxn modelId="{E87ABF53-1BC2-451E-B89D-C35FF88F97D4}" type="presParOf" srcId="{3028315B-55BA-4753-A216-073BD8DAD6D6}" destId="{6FC90925-81BC-4AF0-A13F-57212875DF9F}" srcOrd="12" destOrd="0" presId="urn:microsoft.com/office/officeart/2005/8/layout/cycle6"/>
    <dgm:cxn modelId="{B34B2DFB-3558-4328-8642-26CF155EC678}" type="presParOf" srcId="{3028315B-55BA-4753-A216-073BD8DAD6D6}" destId="{D81C7923-EC29-4269-A1AE-BCE8DBCEFD56}" srcOrd="13" destOrd="0" presId="urn:microsoft.com/office/officeart/2005/8/layout/cycle6"/>
    <dgm:cxn modelId="{911B7B05-6AA3-411E-9FBA-96E56848E2E4}" type="presParOf" srcId="{3028315B-55BA-4753-A216-073BD8DAD6D6}" destId="{E7EA4D3F-2B55-4904-BF58-988590DD3AD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9A981E-0C2D-4253-8E6C-0715632BA6A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C56B3D8-E694-4F54-89C9-460D1BC2928B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600" b="1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CA1 : PERFORMANCE</a:t>
          </a:r>
        </a:p>
      </dgm:t>
    </dgm:pt>
    <dgm:pt modelId="{93570B3D-4A35-43D2-B9B6-802A2A781F97}" type="parTrans" cxnId="{DE5C01E4-7E1D-475C-B352-4BF90E1BA7F6}">
      <dgm:prSet/>
      <dgm:spPr/>
      <dgm:t>
        <a:bodyPr/>
        <a:lstStyle/>
        <a:p>
          <a:endParaRPr lang="fr-FR"/>
        </a:p>
      </dgm:t>
    </dgm:pt>
    <dgm:pt modelId="{65307FF7-C41B-45DE-AB27-2FF4CFAAEC76}" type="sibTrans" cxnId="{DE5C01E4-7E1D-475C-B352-4BF90E1BA7F6}">
      <dgm:prSet/>
      <dgm:spPr/>
      <dgm:t>
        <a:bodyPr/>
        <a:lstStyle/>
        <a:p>
          <a:endParaRPr lang="fr-FR"/>
        </a:p>
      </dgm:t>
    </dgm:pt>
    <dgm:pt modelId="{E5A3E54C-4C28-47DF-820B-130DC63FF2CB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800" b="1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CA2 : AVENTURE</a:t>
          </a:r>
        </a:p>
      </dgm:t>
    </dgm:pt>
    <dgm:pt modelId="{30812595-5555-489F-B13D-F367C5927A5C}" type="parTrans" cxnId="{823C7977-A657-4A6D-8034-57F7A152CC68}">
      <dgm:prSet/>
      <dgm:spPr/>
      <dgm:t>
        <a:bodyPr/>
        <a:lstStyle/>
        <a:p>
          <a:endParaRPr lang="fr-FR"/>
        </a:p>
      </dgm:t>
    </dgm:pt>
    <dgm:pt modelId="{EB05AF22-9320-4577-AF90-D5911B543CEA}" type="sibTrans" cxnId="{823C7977-A657-4A6D-8034-57F7A152CC68}">
      <dgm:prSet/>
      <dgm:spPr/>
      <dgm:t>
        <a:bodyPr/>
        <a:lstStyle/>
        <a:p>
          <a:endParaRPr lang="fr-FR"/>
        </a:p>
      </dgm:t>
    </dgm:pt>
    <dgm:pt modelId="{8D9D0911-0EBB-4ADE-87D7-B6D04FC58717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600" b="1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CA3 : EXPRESSION</a:t>
          </a:r>
        </a:p>
      </dgm:t>
    </dgm:pt>
    <dgm:pt modelId="{0F75F24E-97AD-4FC2-910C-A0502470637C}" type="parTrans" cxnId="{83D37F39-57EF-4038-B99A-D64999BE27CE}">
      <dgm:prSet/>
      <dgm:spPr/>
      <dgm:t>
        <a:bodyPr/>
        <a:lstStyle/>
        <a:p>
          <a:endParaRPr lang="fr-FR"/>
        </a:p>
      </dgm:t>
    </dgm:pt>
    <dgm:pt modelId="{AA7D0098-D2F2-4729-96B1-2FB8326D0D79}" type="sibTrans" cxnId="{83D37F39-57EF-4038-B99A-D64999BE27CE}">
      <dgm:prSet/>
      <dgm:spPr/>
      <dgm:t>
        <a:bodyPr/>
        <a:lstStyle/>
        <a:p>
          <a:endParaRPr lang="fr-FR"/>
        </a:p>
      </dgm:t>
    </dgm:pt>
    <dgm:pt modelId="{829FA755-F051-4D31-95EC-45A7BF43677B}">
      <dgm:prSet phldrT="[Texte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600" b="1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CA4 : AFFRONTEMENT</a:t>
          </a:r>
        </a:p>
      </dgm:t>
    </dgm:pt>
    <dgm:pt modelId="{6006F529-574F-4098-BB9A-2332A7C219D7}" type="parTrans" cxnId="{85BC5CE3-BF92-4AA1-95ED-0B22FA022EE5}">
      <dgm:prSet/>
      <dgm:spPr/>
      <dgm:t>
        <a:bodyPr/>
        <a:lstStyle/>
        <a:p>
          <a:endParaRPr lang="fr-FR"/>
        </a:p>
      </dgm:t>
    </dgm:pt>
    <dgm:pt modelId="{4EE69002-387F-4BAB-8C75-8B88B1A8C041}" type="sibTrans" cxnId="{85BC5CE3-BF92-4AA1-95ED-0B22FA022EE5}">
      <dgm:prSet/>
      <dgm:spPr/>
      <dgm:t>
        <a:bodyPr/>
        <a:lstStyle/>
        <a:p>
          <a:endParaRPr lang="fr-FR"/>
        </a:p>
      </dgm:t>
    </dgm:pt>
    <dgm:pt modelId="{3028315B-55BA-4753-A216-073BD8DAD6D6}" type="pres">
      <dgm:prSet presAssocID="{9F9A981E-0C2D-4253-8E6C-0715632BA6A2}" presName="cycle" presStyleCnt="0">
        <dgm:presLayoutVars>
          <dgm:dir/>
          <dgm:resizeHandles val="exact"/>
        </dgm:presLayoutVars>
      </dgm:prSet>
      <dgm:spPr/>
    </dgm:pt>
    <dgm:pt modelId="{1AE03AC4-321C-4584-B631-657B86E7FE54}" type="pres">
      <dgm:prSet presAssocID="{8C56B3D8-E694-4F54-89C9-460D1BC2928B}" presName="node" presStyleLbl="node1" presStyleIdx="0" presStyleCnt="4" custScaleX="117938" custRadScaleRad="84236" custRadScaleInc="-2592">
        <dgm:presLayoutVars>
          <dgm:bulletEnabled val="1"/>
        </dgm:presLayoutVars>
      </dgm:prSet>
      <dgm:spPr>
        <a:prstGeom prst="ellipse">
          <a:avLst/>
        </a:prstGeom>
      </dgm:spPr>
    </dgm:pt>
    <dgm:pt modelId="{BB2C4E01-DFBE-474B-9D98-EC41768A671A}" type="pres">
      <dgm:prSet presAssocID="{8C56B3D8-E694-4F54-89C9-460D1BC2928B}" presName="spNode" presStyleCnt="0"/>
      <dgm:spPr/>
    </dgm:pt>
    <dgm:pt modelId="{19B7C796-24A0-4A05-B082-AA4E032EFA59}" type="pres">
      <dgm:prSet presAssocID="{65307FF7-C41B-45DE-AB27-2FF4CFAAEC76}" presName="sibTrans" presStyleLbl="sibTrans1D1" presStyleIdx="0" presStyleCnt="4"/>
      <dgm:spPr/>
    </dgm:pt>
    <dgm:pt modelId="{54B8C2A1-8D63-4188-B3D7-C0F1D0CBDCFC}" type="pres">
      <dgm:prSet presAssocID="{E5A3E54C-4C28-47DF-820B-130DC63FF2CB}" presName="node" presStyleLbl="node1" presStyleIdx="1" presStyleCnt="4" custScaleY="123118" custRadScaleRad="126081" custRadScaleInc="-2330">
        <dgm:presLayoutVars>
          <dgm:bulletEnabled val="1"/>
        </dgm:presLayoutVars>
      </dgm:prSet>
      <dgm:spPr>
        <a:prstGeom prst="ellipse">
          <a:avLst/>
        </a:prstGeom>
      </dgm:spPr>
    </dgm:pt>
    <dgm:pt modelId="{03123B09-7BCB-4E71-9870-A86BF26464FA}" type="pres">
      <dgm:prSet presAssocID="{E5A3E54C-4C28-47DF-820B-130DC63FF2CB}" presName="spNode" presStyleCnt="0"/>
      <dgm:spPr/>
    </dgm:pt>
    <dgm:pt modelId="{64A3023A-C0AC-4D94-8DA6-A0649ED53C68}" type="pres">
      <dgm:prSet presAssocID="{EB05AF22-9320-4577-AF90-D5911B543CEA}" presName="sibTrans" presStyleLbl="sibTrans1D1" presStyleIdx="1" presStyleCnt="4"/>
      <dgm:spPr/>
    </dgm:pt>
    <dgm:pt modelId="{A47DE3E5-FEC5-436B-BEE9-5553439C1674}" type="pres">
      <dgm:prSet presAssocID="{8D9D0911-0EBB-4ADE-87D7-B6D04FC58717}" presName="node" presStyleLbl="node1" presStyleIdx="2" presStyleCnt="4" custScaleX="139061" custRadScaleRad="100240" custRadScaleInc="2178">
        <dgm:presLayoutVars>
          <dgm:bulletEnabled val="1"/>
        </dgm:presLayoutVars>
      </dgm:prSet>
      <dgm:spPr>
        <a:prstGeom prst="ellipse">
          <a:avLst/>
        </a:prstGeom>
      </dgm:spPr>
    </dgm:pt>
    <dgm:pt modelId="{888317BA-24F0-4399-B9C4-676DEC696082}" type="pres">
      <dgm:prSet presAssocID="{8D9D0911-0EBB-4ADE-87D7-B6D04FC58717}" presName="spNode" presStyleCnt="0"/>
      <dgm:spPr/>
    </dgm:pt>
    <dgm:pt modelId="{B9F40243-F42B-4D6F-9C0A-464E678705B9}" type="pres">
      <dgm:prSet presAssocID="{AA7D0098-D2F2-4729-96B1-2FB8326D0D79}" presName="sibTrans" presStyleLbl="sibTrans1D1" presStyleIdx="2" presStyleCnt="4"/>
      <dgm:spPr/>
    </dgm:pt>
    <dgm:pt modelId="{6FC90925-81BC-4AF0-A13F-57212875DF9F}" type="pres">
      <dgm:prSet presAssocID="{829FA755-F051-4D31-95EC-45A7BF43677B}" presName="node" presStyleLbl="node1" presStyleIdx="3" presStyleCnt="4" custScaleX="122215" custScaleY="82045" custRadScaleRad="125187" custRadScaleInc="2347">
        <dgm:presLayoutVars>
          <dgm:bulletEnabled val="1"/>
        </dgm:presLayoutVars>
      </dgm:prSet>
      <dgm:spPr>
        <a:prstGeom prst="ellipse">
          <a:avLst/>
        </a:prstGeom>
      </dgm:spPr>
    </dgm:pt>
    <dgm:pt modelId="{D81C7923-EC29-4269-A1AE-BCE8DBCEFD56}" type="pres">
      <dgm:prSet presAssocID="{829FA755-F051-4D31-95EC-45A7BF43677B}" presName="spNode" presStyleCnt="0"/>
      <dgm:spPr/>
    </dgm:pt>
    <dgm:pt modelId="{E7EA4D3F-2B55-4904-BF58-988590DD3AD9}" type="pres">
      <dgm:prSet presAssocID="{4EE69002-387F-4BAB-8C75-8B88B1A8C041}" presName="sibTrans" presStyleLbl="sibTrans1D1" presStyleIdx="3" presStyleCnt="4"/>
      <dgm:spPr/>
    </dgm:pt>
  </dgm:ptLst>
  <dgm:cxnLst>
    <dgm:cxn modelId="{D4406718-C205-42AF-9C05-26AC9F267B53}" type="presOf" srcId="{AA7D0098-D2F2-4729-96B1-2FB8326D0D79}" destId="{B9F40243-F42B-4D6F-9C0A-464E678705B9}" srcOrd="0" destOrd="0" presId="urn:microsoft.com/office/officeart/2005/8/layout/cycle6"/>
    <dgm:cxn modelId="{83D37F39-57EF-4038-B99A-D64999BE27CE}" srcId="{9F9A981E-0C2D-4253-8E6C-0715632BA6A2}" destId="{8D9D0911-0EBB-4ADE-87D7-B6D04FC58717}" srcOrd="2" destOrd="0" parTransId="{0F75F24E-97AD-4FC2-910C-A0502470637C}" sibTransId="{AA7D0098-D2F2-4729-96B1-2FB8326D0D79}"/>
    <dgm:cxn modelId="{F525533C-906A-4E4E-8F03-F1728B87B836}" type="presOf" srcId="{EB05AF22-9320-4577-AF90-D5911B543CEA}" destId="{64A3023A-C0AC-4D94-8DA6-A0649ED53C68}" srcOrd="0" destOrd="0" presId="urn:microsoft.com/office/officeart/2005/8/layout/cycle6"/>
    <dgm:cxn modelId="{BA2A3050-95A6-45A7-878B-552437FA7783}" type="presOf" srcId="{8C56B3D8-E694-4F54-89C9-460D1BC2928B}" destId="{1AE03AC4-321C-4584-B631-657B86E7FE54}" srcOrd="0" destOrd="0" presId="urn:microsoft.com/office/officeart/2005/8/layout/cycle6"/>
    <dgm:cxn modelId="{A94F8A52-ABD2-4CC9-A4D6-5A85DA3510F5}" type="presOf" srcId="{65307FF7-C41B-45DE-AB27-2FF4CFAAEC76}" destId="{19B7C796-24A0-4A05-B082-AA4E032EFA59}" srcOrd="0" destOrd="0" presId="urn:microsoft.com/office/officeart/2005/8/layout/cycle6"/>
    <dgm:cxn modelId="{823C7977-A657-4A6D-8034-57F7A152CC68}" srcId="{9F9A981E-0C2D-4253-8E6C-0715632BA6A2}" destId="{E5A3E54C-4C28-47DF-820B-130DC63FF2CB}" srcOrd="1" destOrd="0" parTransId="{30812595-5555-489F-B13D-F367C5927A5C}" sibTransId="{EB05AF22-9320-4577-AF90-D5911B543CEA}"/>
    <dgm:cxn modelId="{574FE89D-C6FE-49D3-952B-16A20EDCD108}" type="presOf" srcId="{829FA755-F051-4D31-95EC-45A7BF43677B}" destId="{6FC90925-81BC-4AF0-A13F-57212875DF9F}" srcOrd="0" destOrd="0" presId="urn:microsoft.com/office/officeart/2005/8/layout/cycle6"/>
    <dgm:cxn modelId="{6861F7AA-E310-4558-9588-279E08B8A7A5}" type="presOf" srcId="{4EE69002-387F-4BAB-8C75-8B88B1A8C041}" destId="{E7EA4D3F-2B55-4904-BF58-988590DD3AD9}" srcOrd="0" destOrd="0" presId="urn:microsoft.com/office/officeart/2005/8/layout/cycle6"/>
    <dgm:cxn modelId="{78AEEAB7-9F54-40D8-8787-E490C0F54707}" type="presOf" srcId="{8D9D0911-0EBB-4ADE-87D7-B6D04FC58717}" destId="{A47DE3E5-FEC5-436B-BEE9-5553439C1674}" srcOrd="0" destOrd="0" presId="urn:microsoft.com/office/officeart/2005/8/layout/cycle6"/>
    <dgm:cxn modelId="{314CE1BA-0D70-4514-928F-350363187F7D}" type="presOf" srcId="{E5A3E54C-4C28-47DF-820B-130DC63FF2CB}" destId="{54B8C2A1-8D63-4188-B3D7-C0F1D0CBDCFC}" srcOrd="0" destOrd="0" presId="urn:microsoft.com/office/officeart/2005/8/layout/cycle6"/>
    <dgm:cxn modelId="{85BC5CE3-BF92-4AA1-95ED-0B22FA022EE5}" srcId="{9F9A981E-0C2D-4253-8E6C-0715632BA6A2}" destId="{829FA755-F051-4D31-95EC-45A7BF43677B}" srcOrd="3" destOrd="0" parTransId="{6006F529-574F-4098-BB9A-2332A7C219D7}" sibTransId="{4EE69002-387F-4BAB-8C75-8B88B1A8C041}"/>
    <dgm:cxn modelId="{DE5C01E4-7E1D-475C-B352-4BF90E1BA7F6}" srcId="{9F9A981E-0C2D-4253-8E6C-0715632BA6A2}" destId="{8C56B3D8-E694-4F54-89C9-460D1BC2928B}" srcOrd="0" destOrd="0" parTransId="{93570B3D-4A35-43D2-B9B6-802A2A781F97}" sibTransId="{65307FF7-C41B-45DE-AB27-2FF4CFAAEC76}"/>
    <dgm:cxn modelId="{224B8BEC-5F56-4E57-B422-5BF5A06AFDDF}" type="presOf" srcId="{9F9A981E-0C2D-4253-8E6C-0715632BA6A2}" destId="{3028315B-55BA-4753-A216-073BD8DAD6D6}" srcOrd="0" destOrd="0" presId="urn:microsoft.com/office/officeart/2005/8/layout/cycle6"/>
    <dgm:cxn modelId="{28AB9D3F-1D1A-448E-8F59-E7BBF6A8BCD2}" type="presParOf" srcId="{3028315B-55BA-4753-A216-073BD8DAD6D6}" destId="{1AE03AC4-321C-4584-B631-657B86E7FE54}" srcOrd="0" destOrd="0" presId="urn:microsoft.com/office/officeart/2005/8/layout/cycle6"/>
    <dgm:cxn modelId="{F61EC852-3590-412E-B144-4259B41E54E9}" type="presParOf" srcId="{3028315B-55BA-4753-A216-073BD8DAD6D6}" destId="{BB2C4E01-DFBE-474B-9D98-EC41768A671A}" srcOrd="1" destOrd="0" presId="urn:microsoft.com/office/officeart/2005/8/layout/cycle6"/>
    <dgm:cxn modelId="{EF32BCC4-94F8-4D3F-967C-4F845A4EE4DC}" type="presParOf" srcId="{3028315B-55BA-4753-A216-073BD8DAD6D6}" destId="{19B7C796-24A0-4A05-B082-AA4E032EFA59}" srcOrd="2" destOrd="0" presId="urn:microsoft.com/office/officeart/2005/8/layout/cycle6"/>
    <dgm:cxn modelId="{246DC33A-B43F-4A02-B927-0732D1E9A9C1}" type="presParOf" srcId="{3028315B-55BA-4753-A216-073BD8DAD6D6}" destId="{54B8C2A1-8D63-4188-B3D7-C0F1D0CBDCFC}" srcOrd="3" destOrd="0" presId="urn:microsoft.com/office/officeart/2005/8/layout/cycle6"/>
    <dgm:cxn modelId="{0D428B98-90D1-49AE-ABFD-084DA1FAC47E}" type="presParOf" srcId="{3028315B-55BA-4753-A216-073BD8DAD6D6}" destId="{03123B09-7BCB-4E71-9870-A86BF26464FA}" srcOrd="4" destOrd="0" presId="urn:microsoft.com/office/officeart/2005/8/layout/cycle6"/>
    <dgm:cxn modelId="{2EB68052-13E0-4229-AED3-BBE74097B324}" type="presParOf" srcId="{3028315B-55BA-4753-A216-073BD8DAD6D6}" destId="{64A3023A-C0AC-4D94-8DA6-A0649ED53C68}" srcOrd="5" destOrd="0" presId="urn:microsoft.com/office/officeart/2005/8/layout/cycle6"/>
    <dgm:cxn modelId="{7C31ACE3-685F-41BA-8557-FDF1EEA42724}" type="presParOf" srcId="{3028315B-55BA-4753-A216-073BD8DAD6D6}" destId="{A47DE3E5-FEC5-436B-BEE9-5553439C1674}" srcOrd="6" destOrd="0" presId="urn:microsoft.com/office/officeart/2005/8/layout/cycle6"/>
    <dgm:cxn modelId="{08E09799-C651-41ED-BE4D-D5562EC1AF81}" type="presParOf" srcId="{3028315B-55BA-4753-A216-073BD8DAD6D6}" destId="{888317BA-24F0-4399-B9C4-676DEC696082}" srcOrd="7" destOrd="0" presId="urn:microsoft.com/office/officeart/2005/8/layout/cycle6"/>
    <dgm:cxn modelId="{135763D2-C514-4B78-B6A1-34A87F7D32DE}" type="presParOf" srcId="{3028315B-55BA-4753-A216-073BD8DAD6D6}" destId="{B9F40243-F42B-4D6F-9C0A-464E678705B9}" srcOrd="8" destOrd="0" presId="urn:microsoft.com/office/officeart/2005/8/layout/cycle6"/>
    <dgm:cxn modelId="{44D1F649-2E0C-4DD2-A69D-A0B4D5AE0851}" type="presParOf" srcId="{3028315B-55BA-4753-A216-073BD8DAD6D6}" destId="{6FC90925-81BC-4AF0-A13F-57212875DF9F}" srcOrd="9" destOrd="0" presId="urn:microsoft.com/office/officeart/2005/8/layout/cycle6"/>
    <dgm:cxn modelId="{09EA0ED9-7EA7-4EEA-AA7C-6C29AD18DE11}" type="presParOf" srcId="{3028315B-55BA-4753-A216-073BD8DAD6D6}" destId="{D81C7923-EC29-4269-A1AE-BCE8DBCEFD56}" srcOrd="10" destOrd="0" presId="urn:microsoft.com/office/officeart/2005/8/layout/cycle6"/>
    <dgm:cxn modelId="{CB2DB0DF-1C94-421B-8865-61498970C894}" type="presParOf" srcId="{3028315B-55BA-4753-A216-073BD8DAD6D6}" destId="{E7EA4D3F-2B55-4904-BF58-988590DD3AD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14EE94-BD72-4151-B82B-B0E2B49C70CB}" type="doc">
      <dgm:prSet loTypeId="urn:microsoft.com/office/officeart/2005/8/layout/chevron2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552D6B0-48B2-4FA2-B8B4-F4915DDB30D2}">
      <dgm:prSet phldrT="[Texte]" custT="1"/>
      <dgm:spPr/>
      <dgm:t>
        <a:bodyPr/>
        <a:lstStyle/>
        <a:p>
          <a:r>
            <a:rPr lang="fr-FR" sz="2800" b="1" dirty="0">
              <a:solidFill>
                <a:schemeClr val="tx1"/>
              </a:solidFill>
            </a:rPr>
            <a:t>Finalité</a:t>
          </a:r>
        </a:p>
      </dgm:t>
    </dgm:pt>
    <dgm:pt modelId="{CE58E785-DEDE-45BB-BAB9-E0EB69124223}" type="parTrans" cxnId="{C51E1193-08B3-4BDE-825D-6ACCC529F603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BC3B7FD3-7091-43DC-BEDA-FA4B32082F45}" type="sibTrans" cxnId="{C51E1193-08B3-4BDE-825D-6ACCC529F603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E2DA258F-BFFD-4476-BCB4-BBB147F0D788}">
      <dgm:prSet phldrT="[Texte]" custT="1"/>
      <dgm:spPr/>
      <dgm:t>
        <a:bodyPr/>
        <a:lstStyle/>
        <a:p>
          <a:pPr algn="just">
            <a:lnSpc>
              <a:spcPct val="150000"/>
            </a:lnSpc>
          </a:pPr>
          <a:r>
            <a:rPr lang="fr-FR" sz="1800" i="1"/>
            <a:t>L’éducation physique et sportive a pour finalité de former un </a:t>
          </a:r>
          <a:r>
            <a:rPr lang="fr-FR" sz="1800" b="1" i="1" u="none"/>
            <a:t>citoyen lucide, autonome, physiquement et socialement éduqué, dans le souci du vivre-ensemble</a:t>
          </a:r>
          <a:r>
            <a:rPr lang="fr-FR" sz="1800" i="1"/>
            <a:t>.</a:t>
          </a:r>
          <a:endParaRPr lang="fr-FR" sz="1800" i="1" dirty="0"/>
        </a:p>
      </dgm:t>
    </dgm:pt>
    <dgm:pt modelId="{C67FBD9E-917D-4DDD-AFFF-13D7137B9A84}" type="parTrans" cxnId="{F2993EB2-0DBD-4E1E-875C-9656CF682BE0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CB4E9A0A-F3F4-4FED-AD7F-D4EFF4094A84}" type="sibTrans" cxnId="{F2993EB2-0DBD-4E1E-875C-9656CF682BE0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A812428E-0358-4EED-927E-40903D8FB70D}">
      <dgm:prSet phldrT="[Texte]" custT="1"/>
      <dgm:spPr/>
      <dgm:t>
        <a:bodyPr/>
        <a:lstStyle/>
        <a:p>
          <a:pPr algn="just">
            <a:lnSpc>
              <a:spcPct val="100000"/>
            </a:lnSpc>
          </a:pPr>
          <a:r>
            <a:rPr lang="fr-FR" sz="1800" i="1" dirty="0"/>
            <a:t>Elle amène les enfants et les adolescents à rechercher le </a:t>
          </a:r>
          <a:r>
            <a:rPr lang="fr-FR" sz="1800" b="1" i="1" dirty="0"/>
            <a:t>bien-être</a:t>
          </a:r>
          <a:r>
            <a:rPr lang="fr-FR" sz="1800" i="1" dirty="0"/>
            <a:t> et à se soucier de leur </a:t>
          </a:r>
          <a:r>
            <a:rPr lang="fr-FR" sz="1800" b="1" i="1" dirty="0"/>
            <a:t>santé</a:t>
          </a:r>
          <a:r>
            <a:rPr lang="fr-FR" sz="1800" i="1" dirty="0"/>
            <a:t>. Elle assure </a:t>
          </a:r>
          <a:r>
            <a:rPr lang="fr-FR" sz="1800" b="1" i="1" dirty="0"/>
            <a:t>l’inclusion</a:t>
          </a:r>
          <a:r>
            <a:rPr lang="fr-FR" sz="1800" i="1" dirty="0"/>
            <a:t>, dans la classe, des élèves à besoins éducatifs particuliers ou en situation de handicap. L’éducation physique et sportive initie au </a:t>
          </a:r>
          <a:r>
            <a:rPr lang="fr-FR" sz="1800" b="1" i="1" dirty="0"/>
            <a:t>plaisir de la pratique sportive</a:t>
          </a:r>
          <a:r>
            <a:rPr lang="fr-FR" sz="1800" i="1" dirty="0"/>
            <a:t>.</a:t>
          </a:r>
        </a:p>
      </dgm:t>
    </dgm:pt>
    <dgm:pt modelId="{4D3ADBC0-B4CD-434E-9286-ABC260032577}" type="parTrans" cxnId="{F3D9820E-F6A0-444A-9E42-B482C58BAE73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97E217E6-1D59-4866-B584-F28F5D07F858}" type="sibTrans" cxnId="{F3D9820E-F6A0-444A-9E42-B482C58BAE73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22764C0C-FE58-4A29-B45C-8ED6E3437A24}">
      <dgm:prSet phldrT="[Texte]" custT="1"/>
      <dgm:spPr/>
      <dgm:t>
        <a:bodyPr/>
        <a:lstStyle/>
        <a:p>
          <a:r>
            <a:rPr lang="fr-FR" sz="3600" b="1" dirty="0">
              <a:solidFill>
                <a:schemeClr val="tx1"/>
              </a:solidFill>
            </a:rPr>
            <a:t>5 </a:t>
          </a:r>
          <a:r>
            <a:rPr lang="fr-FR" sz="2800" b="1" dirty="0">
              <a:solidFill>
                <a:schemeClr val="tx1"/>
              </a:solidFill>
            </a:rPr>
            <a:t> </a:t>
          </a:r>
        </a:p>
        <a:p>
          <a:r>
            <a:rPr lang="fr-FR" sz="2400" b="1" dirty="0">
              <a:solidFill>
                <a:schemeClr val="tx1"/>
              </a:solidFill>
            </a:rPr>
            <a:t>Compétences</a:t>
          </a:r>
        </a:p>
        <a:p>
          <a:r>
            <a:rPr lang="fr-FR" sz="2400" b="1" dirty="0">
              <a:solidFill>
                <a:schemeClr val="tx1"/>
              </a:solidFill>
            </a:rPr>
            <a:t>générales</a:t>
          </a:r>
        </a:p>
      </dgm:t>
    </dgm:pt>
    <dgm:pt modelId="{1E3E715F-893F-45F9-A688-6049B01E2DF7}" type="parTrans" cxnId="{0671EA6E-1C22-48C8-A7CE-D26FE9C21500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EF1FDA56-0C0A-4A1B-80A1-8E919E7C6126}" type="sibTrans" cxnId="{0671EA6E-1C22-48C8-A7CE-D26FE9C21500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73D58960-6738-4F1B-9B79-DBF356E6D801}">
      <dgm:prSet phldrT="[Texte]" custT="1"/>
      <dgm:spPr/>
      <dgm:t>
        <a:bodyPr/>
        <a:lstStyle/>
        <a:p>
          <a:pPr>
            <a:lnSpc>
              <a:spcPct val="100000"/>
            </a:lnSpc>
          </a:pPr>
          <a:r>
            <a:rPr lang="fr-FR" sz="1800" i="1" dirty="0"/>
            <a:t>Développer sa motricité et apprendre à s’exprimer en utilisant son corps</a:t>
          </a:r>
        </a:p>
      </dgm:t>
    </dgm:pt>
    <dgm:pt modelId="{B85FC3D2-D91D-43E4-A9AE-86601D0F1F3D}" type="parTrans" cxnId="{1F8604DB-1C94-442E-9A7E-4FF0C1BCD839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EDA2A1CD-9823-4CA2-8A45-0DBCCE3D555E}" type="sibTrans" cxnId="{1F8604DB-1C94-442E-9A7E-4FF0C1BCD839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C4AB96B3-7C32-42C5-B5FE-0E2689127CA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800" i="1" dirty="0"/>
            <a:t>S’approprier par la pratique physique et sportive, des méthodes et des outils pour apprendre</a:t>
          </a:r>
        </a:p>
      </dgm:t>
    </dgm:pt>
    <dgm:pt modelId="{C8F3F8C7-6DE1-4481-9777-2A62C3826692}" type="parTrans" cxnId="{F1F1B395-A73E-4927-9AEF-E1699EE77A1A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A649D602-C71B-477F-80B8-D38898B90BCD}" type="sibTrans" cxnId="{F1F1B395-A73E-4927-9AEF-E1699EE77A1A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F1E71090-B222-4495-AC0E-687D4676BAA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800" i="1" dirty="0"/>
            <a:t>Partager des règles, assumer des rôles et des responsabilités</a:t>
          </a:r>
        </a:p>
      </dgm:t>
    </dgm:pt>
    <dgm:pt modelId="{FFAEC9A0-C359-4141-B1F2-0DFFF16FC165}" type="parTrans" cxnId="{673D9C0E-7CFA-41F6-8342-8026D7302DD9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E3D05568-887A-4F09-9B09-81AD58FB9FF6}" type="sibTrans" cxnId="{673D9C0E-7CFA-41F6-8342-8026D7302DD9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5F812C9C-78F1-4E03-91AA-0BA36773D3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800" i="1" dirty="0"/>
            <a:t>Apprendre à entretenir sa santé par une activité physique régulière, raisonnée et raisonnable</a:t>
          </a:r>
        </a:p>
      </dgm:t>
    </dgm:pt>
    <dgm:pt modelId="{6BE60DF4-E2E1-4D09-B05E-3442AA038671}" type="parTrans" cxnId="{770CB678-366F-42F9-824D-F281D65E9963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6702E5AB-0EAD-40CA-8363-9901FB618D00}" type="sibTrans" cxnId="{770CB678-366F-42F9-824D-F281D65E9963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460FE241-08EE-4529-AEB7-C7C46A6AC9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800" i="1" dirty="0"/>
            <a:t>S’approprier une culture physique sportive et artistique pour construire progressivement un regard lucide sur le monde.</a:t>
          </a:r>
        </a:p>
      </dgm:t>
    </dgm:pt>
    <dgm:pt modelId="{A7E51456-E508-4071-8108-3F27262DB916}" type="parTrans" cxnId="{12183888-D975-4369-A2EF-CDAB14052DF9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FE75D3BC-5943-4778-A3A5-CD0F8C2F8A25}" type="sibTrans" cxnId="{12183888-D975-4369-A2EF-CDAB14052DF9}">
      <dgm:prSet/>
      <dgm:spPr/>
      <dgm:t>
        <a:bodyPr/>
        <a:lstStyle/>
        <a:p>
          <a:endParaRPr lang="fr-FR">
            <a:solidFill>
              <a:schemeClr val="tx2"/>
            </a:solidFill>
          </a:endParaRPr>
        </a:p>
      </dgm:t>
    </dgm:pt>
    <dgm:pt modelId="{3BE3785A-8CEE-42E5-9147-72BD51D95A87}" type="pres">
      <dgm:prSet presAssocID="{6114EE94-BD72-4151-B82B-B0E2B49C70CB}" presName="linearFlow" presStyleCnt="0">
        <dgm:presLayoutVars>
          <dgm:dir/>
          <dgm:animLvl val="lvl"/>
          <dgm:resizeHandles val="exact"/>
        </dgm:presLayoutVars>
      </dgm:prSet>
      <dgm:spPr/>
    </dgm:pt>
    <dgm:pt modelId="{2DDB47E7-FF6A-4D00-8506-FCF19C2EFB33}" type="pres">
      <dgm:prSet presAssocID="{3552D6B0-48B2-4FA2-B8B4-F4915DDB30D2}" presName="composite" presStyleCnt="0"/>
      <dgm:spPr/>
    </dgm:pt>
    <dgm:pt modelId="{D31AD833-17EC-4D3D-AAF8-D1F4834906FB}" type="pres">
      <dgm:prSet presAssocID="{3552D6B0-48B2-4FA2-B8B4-F4915DDB30D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23D303CC-B43B-475B-9BAF-76CB9606F8E0}" type="pres">
      <dgm:prSet presAssocID="{3552D6B0-48B2-4FA2-B8B4-F4915DDB30D2}" presName="descendantText" presStyleLbl="alignAcc1" presStyleIdx="0" presStyleCnt="2" custScaleY="140588" custLinFactNeighborX="1948">
        <dgm:presLayoutVars>
          <dgm:bulletEnabled val="1"/>
        </dgm:presLayoutVars>
      </dgm:prSet>
      <dgm:spPr/>
    </dgm:pt>
    <dgm:pt modelId="{354C3D8C-07E3-47F6-8437-5D59D4AA1A78}" type="pres">
      <dgm:prSet presAssocID="{BC3B7FD3-7091-43DC-BEDA-FA4B32082F45}" presName="sp" presStyleCnt="0"/>
      <dgm:spPr/>
    </dgm:pt>
    <dgm:pt modelId="{5B122355-D75E-4440-9A44-32352C59D2C3}" type="pres">
      <dgm:prSet presAssocID="{22764C0C-FE58-4A29-B45C-8ED6E3437A24}" presName="composite" presStyleCnt="0"/>
      <dgm:spPr/>
    </dgm:pt>
    <dgm:pt modelId="{5189292E-8F9F-4963-A290-181348B03AD8}" type="pres">
      <dgm:prSet presAssocID="{22764C0C-FE58-4A29-B45C-8ED6E3437A24}" presName="parentText" presStyleLbl="alignNode1" presStyleIdx="1" presStyleCnt="2" custScaleX="100445">
        <dgm:presLayoutVars>
          <dgm:chMax val="1"/>
          <dgm:bulletEnabled val="1"/>
        </dgm:presLayoutVars>
      </dgm:prSet>
      <dgm:spPr/>
    </dgm:pt>
    <dgm:pt modelId="{247D82A1-F845-4C58-8DBD-E7B86ED992D1}" type="pres">
      <dgm:prSet presAssocID="{22764C0C-FE58-4A29-B45C-8ED6E3437A24}" presName="descendantText" presStyleLbl="alignAcc1" presStyleIdx="1" presStyleCnt="2" custScaleY="170025">
        <dgm:presLayoutVars>
          <dgm:bulletEnabled val="1"/>
        </dgm:presLayoutVars>
      </dgm:prSet>
      <dgm:spPr/>
    </dgm:pt>
  </dgm:ptLst>
  <dgm:cxnLst>
    <dgm:cxn modelId="{F3D9820E-F6A0-444A-9E42-B482C58BAE73}" srcId="{3552D6B0-48B2-4FA2-B8B4-F4915DDB30D2}" destId="{A812428E-0358-4EED-927E-40903D8FB70D}" srcOrd="1" destOrd="0" parTransId="{4D3ADBC0-B4CD-434E-9286-ABC260032577}" sibTransId="{97E217E6-1D59-4866-B584-F28F5D07F858}"/>
    <dgm:cxn modelId="{673D9C0E-7CFA-41F6-8342-8026D7302DD9}" srcId="{22764C0C-FE58-4A29-B45C-8ED6E3437A24}" destId="{F1E71090-B222-4495-AC0E-687D4676BAAD}" srcOrd="2" destOrd="0" parTransId="{FFAEC9A0-C359-4141-B1F2-0DFFF16FC165}" sibTransId="{E3D05568-887A-4F09-9B09-81AD58FB9FF6}"/>
    <dgm:cxn modelId="{84D53B21-93DA-4626-A057-FF1629F29ACA}" type="presOf" srcId="{5F812C9C-78F1-4E03-91AA-0BA36773D336}" destId="{247D82A1-F845-4C58-8DBD-E7B86ED992D1}" srcOrd="0" destOrd="3" presId="urn:microsoft.com/office/officeart/2005/8/layout/chevron2"/>
    <dgm:cxn modelId="{E738C44D-7337-473B-A099-A71958A2DF7E}" type="presOf" srcId="{3552D6B0-48B2-4FA2-B8B4-F4915DDB30D2}" destId="{D31AD833-17EC-4D3D-AAF8-D1F4834906FB}" srcOrd="0" destOrd="0" presId="urn:microsoft.com/office/officeart/2005/8/layout/chevron2"/>
    <dgm:cxn modelId="{0671EA6E-1C22-48C8-A7CE-D26FE9C21500}" srcId="{6114EE94-BD72-4151-B82B-B0E2B49C70CB}" destId="{22764C0C-FE58-4A29-B45C-8ED6E3437A24}" srcOrd="1" destOrd="0" parTransId="{1E3E715F-893F-45F9-A688-6049B01E2DF7}" sibTransId="{EF1FDA56-0C0A-4A1B-80A1-8E919E7C6126}"/>
    <dgm:cxn modelId="{770CB678-366F-42F9-824D-F281D65E9963}" srcId="{22764C0C-FE58-4A29-B45C-8ED6E3437A24}" destId="{5F812C9C-78F1-4E03-91AA-0BA36773D336}" srcOrd="3" destOrd="0" parTransId="{6BE60DF4-E2E1-4D09-B05E-3442AA038671}" sibTransId="{6702E5AB-0EAD-40CA-8363-9901FB618D00}"/>
    <dgm:cxn modelId="{C3F3887E-E90E-495E-A981-E6D4577A5ABF}" type="presOf" srcId="{6114EE94-BD72-4151-B82B-B0E2B49C70CB}" destId="{3BE3785A-8CEE-42E5-9147-72BD51D95A87}" srcOrd="0" destOrd="0" presId="urn:microsoft.com/office/officeart/2005/8/layout/chevron2"/>
    <dgm:cxn modelId="{12183888-D975-4369-A2EF-CDAB14052DF9}" srcId="{22764C0C-FE58-4A29-B45C-8ED6E3437A24}" destId="{460FE241-08EE-4529-AEB7-C7C46A6AC969}" srcOrd="4" destOrd="0" parTransId="{A7E51456-E508-4071-8108-3F27262DB916}" sibTransId="{FE75D3BC-5943-4778-A3A5-CD0F8C2F8A25}"/>
    <dgm:cxn modelId="{0FC0638E-F3CA-4DB4-A12F-D1F304193B7E}" type="presOf" srcId="{A812428E-0358-4EED-927E-40903D8FB70D}" destId="{23D303CC-B43B-475B-9BAF-76CB9606F8E0}" srcOrd="0" destOrd="1" presId="urn:microsoft.com/office/officeart/2005/8/layout/chevron2"/>
    <dgm:cxn modelId="{C51E1193-08B3-4BDE-825D-6ACCC529F603}" srcId="{6114EE94-BD72-4151-B82B-B0E2B49C70CB}" destId="{3552D6B0-48B2-4FA2-B8B4-F4915DDB30D2}" srcOrd="0" destOrd="0" parTransId="{CE58E785-DEDE-45BB-BAB9-E0EB69124223}" sibTransId="{BC3B7FD3-7091-43DC-BEDA-FA4B32082F45}"/>
    <dgm:cxn modelId="{F1F1B395-A73E-4927-9AEF-E1699EE77A1A}" srcId="{22764C0C-FE58-4A29-B45C-8ED6E3437A24}" destId="{C4AB96B3-7C32-42C5-B5FE-0E2689127CA6}" srcOrd="1" destOrd="0" parTransId="{C8F3F8C7-6DE1-4481-9777-2A62C3826692}" sibTransId="{A649D602-C71B-477F-80B8-D38898B90BCD}"/>
    <dgm:cxn modelId="{08AE9197-C6B5-4D9C-8655-1E4D6A7FE589}" type="presOf" srcId="{E2DA258F-BFFD-4476-BCB4-BBB147F0D788}" destId="{23D303CC-B43B-475B-9BAF-76CB9606F8E0}" srcOrd="0" destOrd="0" presId="urn:microsoft.com/office/officeart/2005/8/layout/chevron2"/>
    <dgm:cxn modelId="{0B65CE9A-B97E-455B-965D-C1F5DB47C238}" type="presOf" srcId="{F1E71090-B222-4495-AC0E-687D4676BAAD}" destId="{247D82A1-F845-4C58-8DBD-E7B86ED992D1}" srcOrd="0" destOrd="2" presId="urn:microsoft.com/office/officeart/2005/8/layout/chevron2"/>
    <dgm:cxn modelId="{F2993EB2-0DBD-4E1E-875C-9656CF682BE0}" srcId="{3552D6B0-48B2-4FA2-B8B4-F4915DDB30D2}" destId="{E2DA258F-BFFD-4476-BCB4-BBB147F0D788}" srcOrd="0" destOrd="0" parTransId="{C67FBD9E-917D-4DDD-AFFF-13D7137B9A84}" sibTransId="{CB4E9A0A-F3F4-4FED-AD7F-D4EFF4094A84}"/>
    <dgm:cxn modelId="{6D8196B5-B534-4F9F-939C-8EA2F966F045}" type="presOf" srcId="{C4AB96B3-7C32-42C5-B5FE-0E2689127CA6}" destId="{247D82A1-F845-4C58-8DBD-E7B86ED992D1}" srcOrd="0" destOrd="1" presId="urn:microsoft.com/office/officeart/2005/8/layout/chevron2"/>
    <dgm:cxn modelId="{63B850BA-D965-42B3-8437-3820BF3A4B93}" type="presOf" srcId="{460FE241-08EE-4529-AEB7-C7C46A6AC969}" destId="{247D82A1-F845-4C58-8DBD-E7B86ED992D1}" srcOrd="0" destOrd="4" presId="urn:microsoft.com/office/officeart/2005/8/layout/chevron2"/>
    <dgm:cxn modelId="{D485EDCB-56FB-4CD3-A52A-B86199085228}" type="presOf" srcId="{73D58960-6738-4F1B-9B79-DBF356E6D801}" destId="{247D82A1-F845-4C58-8DBD-E7B86ED992D1}" srcOrd="0" destOrd="0" presId="urn:microsoft.com/office/officeart/2005/8/layout/chevron2"/>
    <dgm:cxn modelId="{9D91ABD3-F02E-412B-8735-F29BBBAE89FC}" type="presOf" srcId="{22764C0C-FE58-4A29-B45C-8ED6E3437A24}" destId="{5189292E-8F9F-4963-A290-181348B03AD8}" srcOrd="0" destOrd="0" presId="urn:microsoft.com/office/officeart/2005/8/layout/chevron2"/>
    <dgm:cxn modelId="{1F8604DB-1C94-442E-9A7E-4FF0C1BCD839}" srcId="{22764C0C-FE58-4A29-B45C-8ED6E3437A24}" destId="{73D58960-6738-4F1B-9B79-DBF356E6D801}" srcOrd="0" destOrd="0" parTransId="{B85FC3D2-D91D-43E4-A9AE-86601D0F1F3D}" sibTransId="{EDA2A1CD-9823-4CA2-8A45-0DBCCE3D555E}"/>
    <dgm:cxn modelId="{C20490DB-B62E-42B7-B69E-1F3524782062}" type="presParOf" srcId="{3BE3785A-8CEE-42E5-9147-72BD51D95A87}" destId="{2DDB47E7-FF6A-4D00-8506-FCF19C2EFB33}" srcOrd="0" destOrd="0" presId="urn:microsoft.com/office/officeart/2005/8/layout/chevron2"/>
    <dgm:cxn modelId="{F9BDC9B0-3F1B-4F23-8131-2B2B3DBBAFB6}" type="presParOf" srcId="{2DDB47E7-FF6A-4D00-8506-FCF19C2EFB33}" destId="{D31AD833-17EC-4D3D-AAF8-D1F4834906FB}" srcOrd="0" destOrd="0" presId="urn:microsoft.com/office/officeart/2005/8/layout/chevron2"/>
    <dgm:cxn modelId="{A7617658-1E12-4CC6-B550-49A5986671E2}" type="presParOf" srcId="{2DDB47E7-FF6A-4D00-8506-FCF19C2EFB33}" destId="{23D303CC-B43B-475B-9BAF-76CB9606F8E0}" srcOrd="1" destOrd="0" presId="urn:microsoft.com/office/officeart/2005/8/layout/chevron2"/>
    <dgm:cxn modelId="{04C227E3-DFB2-416F-BAED-1630031AF457}" type="presParOf" srcId="{3BE3785A-8CEE-42E5-9147-72BD51D95A87}" destId="{354C3D8C-07E3-47F6-8437-5D59D4AA1A78}" srcOrd="1" destOrd="0" presId="urn:microsoft.com/office/officeart/2005/8/layout/chevron2"/>
    <dgm:cxn modelId="{CC86F104-E38E-4F90-AA99-061E93D6B789}" type="presParOf" srcId="{3BE3785A-8CEE-42E5-9147-72BD51D95A87}" destId="{5B122355-D75E-4440-9A44-32352C59D2C3}" srcOrd="2" destOrd="0" presId="urn:microsoft.com/office/officeart/2005/8/layout/chevron2"/>
    <dgm:cxn modelId="{36C51593-F4B6-4CEA-9C6C-45E206CCF927}" type="presParOf" srcId="{5B122355-D75E-4440-9A44-32352C59D2C3}" destId="{5189292E-8F9F-4963-A290-181348B03AD8}" srcOrd="0" destOrd="0" presId="urn:microsoft.com/office/officeart/2005/8/layout/chevron2"/>
    <dgm:cxn modelId="{EFDE6BE5-1892-41E0-8EF2-59AD163E7826}" type="presParOf" srcId="{5B122355-D75E-4440-9A44-32352C59D2C3}" destId="{247D82A1-F845-4C58-8DBD-E7B86ED992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14EE94-BD72-4151-B82B-B0E2B49C70CB}" type="doc">
      <dgm:prSet loTypeId="urn:microsoft.com/office/officeart/2005/8/layout/chevron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1BB08F91-7D82-4D5A-B008-FDCF37CF3A03}">
      <dgm:prSet custT="1"/>
      <dgm:spPr/>
      <dgm:t>
        <a:bodyPr/>
        <a:lstStyle/>
        <a:p>
          <a:r>
            <a:rPr lang="fr-FR" sz="2400" b="1" dirty="0">
              <a:solidFill>
                <a:schemeClr val="tx1"/>
              </a:solidFill>
            </a:rPr>
            <a:t>L’organisation</a:t>
          </a:r>
        </a:p>
      </dgm:t>
    </dgm:pt>
    <dgm:pt modelId="{A6202425-9694-4E52-8FDE-881F10040FF8}" type="parTrans" cxnId="{C7B9BA81-CC8D-4FEF-A77A-EE1C16BB284D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BCE28BB8-4A99-4376-875E-0AD4BF601747}" type="sibTrans" cxnId="{C7B9BA81-CC8D-4FEF-A77A-EE1C16BB284D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AA7AA6DB-FED9-461C-AE1F-7E4B41C6EA75}">
      <dgm:prSet custT="1"/>
      <dgm:spPr/>
      <dgm:t>
        <a:bodyPr/>
        <a:lstStyle/>
        <a:p>
          <a:pPr algn="just">
            <a:lnSpc>
              <a:spcPct val="90000"/>
            </a:lnSpc>
          </a:pPr>
          <a:r>
            <a:rPr lang="fr-FR" sz="1800" i="1" dirty="0">
              <a:solidFill>
                <a:schemeClr val="tx1"/>
              </a:solidFill>
            </a:rPr>
            <a:t>Construire des </a:t>
          </a:r>
          <a:r>
            <a:rPr lang="fr-FR" sz="1800" b="1" i="1" dirty="0">
              <a:solidFill>
                <a:schemeClr val="tx1"/>
              </a:solidFill>
            </a:rPr>
            <a:t>compétences</a:t>
          </a:r>
          <a:r>
            <a:rPr lang="fr-FR" sz="1800" i="1" dirty="0">
              <a:solidFill>
                <a:schemeClr val="tx1"/>
              </a:solidFill>
            </a:rPr>
            <a:t> intégrant différentes dimensions (motrice, méthodologique, sociale)</a:t>
          </a:r>
        </a:p>
      </dgm:t>
    </dgm:pt>
    <dgm:pt modelId="{2CB52DB8-332F-4B1C-BBAA-04B6527A9D97}" type="parTrans" cxnId="{7737A21C-6231-497D-B5F3-D7DA6C598F37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3A2E1A4E-10DB-4FDC-B963-8C3D1DAC91F6}" type="sibTrans" cxnId="{7737A21C-6231-497D-B5F3-D7DA6C598F37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C543FF80-DB76-4504-A855-A28E099837F9}">
      <dgm:prSet custT="1"/>
      <dgm:spPr/>
      <dgm:t>
        <a:bodyPr/>
        <a:lstStyle/>
        <a:p>
          <a:pPr algn="just">
            <a:lnSpc>
              <a:spcPct val="90000"/>
            </a:lnSpc>
          </a:pPr>
          <a:r>
            <a:rPr lang="fr-FR" sz="1800" b="1" i="1" dirty="0">
              <a:solidFill>
                <a:schemeClr val="tx1"/>
              </a:solidFill>
            </a:rPr>
            <a:t>Chaque cycle </a:t>
          </a:r>
          <a:r>
            <a:rPr lang="fr-FR" sz="1800" i="1" dirty="0">
              <a:solidFill>
                <a:schemeClr val="tx1"/>
              </a:solidFill>
            </a:rPr>
            <a:t>des programmes doit permettre aux élèves de rencontrer </a:t>
          </a:r>
          <a:r>
            <a:rPr lang="fr-FR" sz="1800" b="1" i="1" dirty="0">
              <a:solidFill>
                <a:schemeClr val="tx1"/>
              </a:solidFill>
            </a:rPr>
            <a:t>les quatre champs d’apprentissage</a:t>
          </a:r>
        </a:p>
      </dgm:t>
    </dgm:pt>
    <dgm:pt modelId="{F423E38A-12D0-41DA-87D4-67F7DA3320D3}" type="parTrans" cxnId="{D88C7FD7-E5C1-4D02-AD9E-6E3592A54655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BCA112D0-EE5C-4477-9E66-5C3053D6A006}" type="sibTrans" cxnId="{D88C7FD7-E5C1-4D02-AD9E-6E3592A54655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543EF44F-4AC1-466A-9B80-EDD021CEC853}">
      <dgm:prSet custT="1"/>
      <dgm:spPr/>
      <dgm:t>
        <a:bodyPr/>
        <a:lstStyle/>
        <a:p>
          <a:pPr algn="just">
            <a:lnSpc>
              <a:spcPct val="150000"/>
            </a:lnSpc>
          </a:pPr>
          <a:r>
            <a:rPr lang="fr-FR" sz="1800" i="1" dirty="0">
              <a:solidFill>
                <a:schemeClr val="tx1"/>
              </a:solidFill>
            </a:rPr>
            <a:t>À l’école et au collège, un projet pédagogique définit </a:t>
          </a:r>
          <a:r>
            <a:rPr lang="fr-FR" sz="1800" b="1" i="0" dirty="0">
              <a:solidFill>
                <a:schemeClr val="tx1"/>
              </a:solidFill>
            </a:rPr>
            <a:t>un parcours de formation équilibré et progressif, adapté aux caractéristiques des élèves, aux capacités des matériels et équipements disponibles, aux ressources humaines mobilisables</a:t>
          </a:r>
        </a:p>
      </dgm:t>
    </dgm:pt>
    <dgm:pt modelId="{8C3B2124-1844-4457-B90E-D600721181D4}" type="parTrans" cxnId="{59C7F1E7-2E02-49B3-80DA-381FE5EC98FC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CB6301AB-A3C1-4122-B9ED-046B13A073C9}" type="sibTrans" cxnId="{59C7F1E7-2E02-49B3-80DA-381FE5EC98FC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D15BF112-D3A5-4B44-A758-BDA5433F2343}">
      <dgm:prSet phldrT="[Texte]" custT="1"/>
      <dgm:spPr/>
      <dgm:t>
        <a:bodyPr/>
        <a:lstStyle/>
        <a:p>
          <a:pPr algn="ctr">
            <a:lnSpc>
              <a:spcPct val="100000"/>
            </a:lnSpc>
          </a:pPr>
          <a:r>
            <a:rPr lang="fr-FR" sz="4000" b="1" dirty="0">
              <a:solidFill>
                <a:schemeClr val="tx1"/>
              </a:solidFill>
            </a:rPr>
            <a:t>4</a:t>
          </a:r>
          <a:r>
            <a:rPr lang="fr-FR" sz="2800" b="1" dirty="0">
              <a:solidFill>
                <a:schemeClr val="tx1"/>
              </a:solidFill>
            </a:rPr>
            <a:t> </a:t>
          </a:r>
        </a:p>
        <a:p>
          <a:pPr algn="ctr">
            <a:lnSpc>
              <a:spcPct val="100000"/>
            </a:lnSpc>
          </a:pPr>
          <a:r>
            <a:rPr lang="fr-FR" sz="2800" b="1" dirty="0">
              <a:solidFill>
                <a:schemeClr val="tx1"/>
              </a:solidFill>
            </a:rPr>
            <a:t>champs </a:t>
          </a:r>
          <a:r>
            <a:rPr lang="fr-FR" sz="2400" b="1" dirty="0">
              <a:solidFill>
                <a:schemeClr val="tx1"/>
              </a:solidFill>
            </a:rPr>
            <a:t>d’apprentissage</a:t>
          </a:r>
          <a:endParaRPr lang="fr-FR" sz="2800" b="1" i="0" dirty="0">
            <a:solidFill>
              <a:schemeClr val="tx1"/>
            </a:solidFill>
          </a:endParaRPr>
        </a:p>
      </dgm:t>
    </dgm:pt>
    <dgm:pt modelId="{851F2E91-08B8-4679-9F21-AFD6A1AA5D98}" type="parTrans" cxnId="{5F71EAEB-C78B-446D-98F5-B4DE586A6EC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185CBC7-0D03-4BA5-A40B-1C8108C3F886}" type="sibTrans" cxnId="{5F71EAEB-C78B-446D-98F5-B4DE586A6EC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60EC26C-3B4E-4F98-AA97-A61623DE196E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800" i="1" dirty="0">
              <a:solidFill>
                <a:schemeClr val="tx1"/>
              </a:solidFill>
            </a:rPr>
            <a:t>Produire une performance optimale, mesurable à une échéance donnée</a:t>
          </a:r>
        </a:p>
      </dgm:t>
    </dgm:pt>
    <dgm:pt modelId="{9187EC63-616D-4446-A7F0-46E759646EE6}" type="parTrans" cxnId="{7877359A-6FD1-4A6F-A621-E9EEA15C59A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BEF9967-65AF-4B75-BF41-F16581CA8BF8}" type="sibTrans" cxnId="{7877359A-6FD1-4A6F-A621-E9EEA15C59A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004BBE34-D960-41C2-9789-7965F6E45753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fr-FR" sz="1800" i="1" dirty="0">
              <a:solidFill>
                <a:schemeClr val="tx1"/>
              </a:solidFill>
            </a:rPr>
            <a:t>Adapter ses déplacements à des environnements variés</a:t>
          </a:r>
        </a:p>
      </dgm:t>
    </dgm:pt>
    <dgm:pt modelId="{BF3C3F38-9B5A-483A-B3E8-C8B6235CA261}" type="parTrans" cxnId="{8A360C09-EA5C-46A9-95CC-08767298707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C153F6B-49D1-4812-BF1D-2019A04C8069}" type="sibTrans" cxnId="{8A360C09-EA5C-46A9-95CC-08767298707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3339AFA-A9A7-40A8-A320-937E61AEBCE8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fr-FR" sz="1800" i="1" dirty="0">
              <a:solidFill>
                <a:schemeClr val="tx1"/>
              </a:solidFill>
            </a:rPr>
            <a:t>S’exprimer devant les autres par une prestation artistique et/ou acrobatique</a:t>
          </a:r>
        </a:p>
      </dgm:t>
    </dgm:pt>
    <dgm:pt modelId="{F3C459D4-B4D4-4567-A70B-28D7C51E27D7}" type="parTrans" cxnId="{56E797A0-D861-49D6-8D21-FF1E15BE606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3E78291-FD55-4312-9123-5796C2C23AC7}" type="sibTrans" cxnId="{56E797A0-D861-49D6-8D21-FF1E15BE606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08AAA6D-4823-457B-8448-0A88C6F8B14A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fr-FR" sz="1800" i="1" dirty="0">
              <a:solidFill>
                <a:schemeClr val="tx1"/>
              </a:solidFill>
            </a:rPr>
            <a:t>Conduire et maîtriser un affrontement collectif ou interindividuel</a:t>
          </a:r>
        </a:p>
      </dgm:t>
    </dgm:pt>
    <dgm:pt modelId="{03284FAF-AA56-40D0-B6B7-DD72C43CA32C}" type="parTrans" cxnId="{B3DA6D4E-B138-4796-8C38-18D236566AB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A4A8BD1-D301-471D-A97A-21BD660D01E8}" type="sibTrans" cxnId="{B3DA6D4E-B138-4796-8C38-18D236566AB5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BE3785A-8CEE-42E5-9147-72BD51D95A87}" type="pres">
      <dgm:prSet presAssocID="{6114EE94-BD72-4151-B82B-B0E2B49C70CB}" presName="linearFlow" presStyleCnt="0">
        <dgm:presLayoutVars>
          <dgm:dir/>
          <dgm:animLvl val="lvl"/>
          <dgm:resizeHandles val="exact"/>
        </dgm:presLayoutVars>
      </dgm:prSet>
      <dgm:spPr/>
    </dgm:pt>
    <dgm:pt modelId="{7C485781-13A4-44B7-A264-7DF250FCAA47}" type="pres">
      <dgm:prSet presAssocID="{1BB08F91-7D82-4D5A-B008-FDCF37CF3A03}" presName="composite" presStyleCnt="0"/>
      <dgm:spPr/>
    </dgm:pt>
    <dgm:pt modelId="{42171428-C778-486E-9B57-EC283C5E3823}" type="pres">
      <dgm:prSet presAssocID="{1BB08F91-7D82-4D5A-B008-FDCF37CF3A03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E828B68C-BF6F-4015-BB3B-14F850C8B49B}" type="pres">
      <dgm:prSet presAssocID="{1BB08F91-7D82-4D5A-B008-FDCF37CF3A03}" presName="descendantText" presStyleLbl="alignAcc1" presStyleIdx="0" presStyleCnt="2" custScaleY="136981">
        <dgm:presLayoutVars>
          <dgm:bulletEnabled val="1"/>
        </dgm:presLayoutVars>
      </dgm:prSet>
      <dgm:spPr/>
    </dgm:pt>
    <dgm:pt modelId="{DE1EFDE7-F74C-4EE9-B822-9EB2CD81AA3C}" type="pres">
      <dgm:prSet presAssocID="{BCE28BB8-4A99-4376-875E-0AD4BF601747}" presName="sp" presStyleCnt="0"/>
      <dgm:spPr/>
    </dgm:pt>
    <dgm:pt modelId="{99DB0C71-64C8-42E6-9013-0523E5E7662E}" type="pres">
      <dgm:prSet presAssocID="{D15BF112-D3A5-4B44-A758-BDA5433F2343}" presName="composite" presStyleCnt="0"/>
      <dgm:spPr/>
    </dgm:pt>
    <dgm:pt modelId="{55E5CDC5-477F-4A3C-A566-BDF721F59FF4}" type="pres">
      <dgm:prSet presAssocID="{D15BF112-D3A5-4B44-A758-BDA5433F2343}" presName="parentText" presStyleLbl="alignNode1" presStyleIdx="1" presStyleCnt="2" custScaleX="107661">
        <dgm:presLayoutVars>
          <dgm:chMax val="1"/>
          <dgm:bulletEnabled val="1"/>
        </dgm:presLayoutVars>
      </dgm:prSet>
      <dgm:spPr/>
    </dgm:pt>
    <dgm:pt modelId="{B37632D3-3068-43C2-9B04-C222DAF0AFFA}" type="pres">
      <dgm:prSet presAssocID="{D15BF112-D3A5-4B44-A758-BDA5433F2343}" presName="descendantText" presStyleLbl="alignAcc1" presStyleIdx="1" presStyleCnt="2" custScaleY="100000" custLinFactNeighborX="-158" custLinFactNeighborY="2146">
        <dgm:presLayoutVars>
          <dgm:bulletEnabled val="1"/>
        </dgm:presLayoutVars>
      </dgm:prSet>
      <dgm:spPr/>
    </dgm:pt>
  </dgm:ptLst>
  <dgm:cxnLst>
    <dgm:cxn modelId="{8A360C09-EA5C-46A9-95CC-08767298707B}" srcId="{D15BF112-D3A5-4B44-A758-BDA5433F2343}" destId="{004BBE34-D960-41C2-9789-7965F6E45753}" srcOrd="1" destOrd="0" parTransId="{BF3C3F38-9B5A-483A-B3E8-C8B6235CA261}" sibTransId="{9C153F6B-49D1-4812-BF1D-2019A04C8069}"/>
    <dgm:cxn modelId="{A5696316-70B9-4C7A-A1DF-E65CEC833FF5}" type="presOf" srcId="{543EF44F-4AC1-466A-9B80-EDD021CEC853}" destId="{E828B68C-BF6F-4015-BB3B-14F850C8B49B}" srcOrd="0" destOrd="2" presId="urn:microsoft.com/office/officeart/2005/8/layout/chevron2"/>
    <dgm:cxn modelId="{7737A21C-6231-497D-B5F3-D7DA6C598F37}" srcId="{1BB08F91-7D82-4D5A-B008-FDCF37CF3A03}" destId="{AA7AA6DB-FED9-461C-AE1F-7E4B41C6EA75}" srcOrd="0" destOrd="0" parTransId="{2CB52DB8-332F-4B1C-BBAA-04B6527A9D97}" sibTransId="{3A2E1A4E-10DB-4FDC-B963-8C3D1DAC91F6}"/>
    <dgm:cxn modelId="{E0DC5329-9B8F-4377-915A-310C3D3517FC}" type="presOf" srcId="{AA7AA6DB-FED9-461C-AE1F-7E4B41C6EA75}" destId="{E828B68C-BF6F-4015-BB3B-14F850C8B49B}" srcOrd="0" destOrd="0" presId="urn:microsoft.com/office/officeart/2005/8/layout/chevron2"/>
    <dgm:cxn modelId="{787F152B-3485-4261-B492-ACDDF9FE3AB2}" type="presOf" srcId="{13339AFA-A9A7-40A8-A320-937E61AEBCE8}" destId="{B37632D3-3068-43C2-9B04-C222DAF0AFFA}" srcOrd="0" destOrd="2" presId="urn:microsoft.com/office/officeart/2005/8/layout/chevron2"/>
    <dgm:cxn modelId="{BDB29241-C763-44E1-A119-DE0D2A3685B2}" type="presOf" srcId="{1BB08F91-7D82-4D5A-B008-FDCF37CF3A03}" destId="{42171428-C778-486E-9B57-EC283C5E3823}" srcOrd="0" destOrd="0" presId="urn:microsoft.com/office/officeart/2005/8/layout/chevron2"/>
    <dgm:cxn modelId="{16E0FF4B-7627-4EF7-8FF6-1B2BC2F6E4D7}" type="presOf" srcId="{6114EE94-BD72-4151-B82B-B0E2B49C70CB}" destId="{3BE3785A-8CEE-42E5-9147-72BD51D95A87}" srcOrd="0" destOrd="0" presId="urn:microsoft.com/office/officeart/2005/8/layout/chevron2"/>
    <dgm:cxn modelId="{B3DA6D4E-B138-4796-8C38-18D236566AB5}" srcId="{D15BF112-D3A5-4B44-A758-BDA5433F2343}" destId="{108AAA6D-4823-457B-8448-0A88C6F8B14A}" srcOrd="3" destOrd="0" parTransId="{03284FAF-AA56-40D0-B6B7-DD72C43CA32C}" sibTransId="{2A4A8BD1-D301-471D-A97A-21BD660D01E8}"/>
    <dgm:cxn modelId="{E97CA481-80CF-4BC0-9E90-4F86D194AEF6}" type="presOf" srcId="{D15BF112-D3A5-4B44-A758-BDA5433F2343}" destId="{55E5CDC5-477F-4A3C-A566-BDF721F59FF4}" srcOrd="0" destOrd="0" presId="urn:microsoft.com/office/officeart/2005/8/layout/chevron2"/>
    <dgm:cxn modelId="{C7B9BA81-CC8D-4FEF-A77A-EE1C16BB284D}" srcId="{6114EE94-BD72-4151-B82B-B0E2B49C70CB}" destId="{1BB08F91-7D82-4D5A-B008-FDCF37CF3A03}" srcOrd="0" destOrd="0" parTransId="{A6202425-9694-4E52-8FDE-881F10040FF8}" sibTransId="{BCE28BB8-4A99-4376-875E-0AD4BF601747}"/>
    <dgm:cxn modelId="{FF515383-28BC-4E1C-9D5D-02A0A868E49A}" type="presOf" srcId="{C543FF80-DB76-4504-A855-A28E099837F9}" destId="{E828B68C-BF6F-4015-BB3B-14F850C8B49B}" srcOrd="0" destOrd="1" presId="urn:microsoft.com/office/officeart/2005/8/layout/chevron2"/>
    <dgm:cxn modelId="{7877359A-6FD1-4A6F-A621-E9EEA15C59A1}" srcId="{D15BF112-D3A5-4B44-A758-BDA5433F2343}" destId="{860EC26C-3B4E-4F98-AA97-A61623DE196E}" srcOrd="0" destOrd="0" parTransId="{9187EC63-616D-4446-A7F0-46E759646EE6}" sibTransId="{1BEF9967-65AF-4B75-BF41-F16581CA8BF8}"/>
    <dgm:cxn modelId="{56E797A0-D861-49D6-8D21-FF1E15BE606B}" srcId="{D15BF112-D3A5-4B44-A758-BDA5433F2343}" destId="{13339AFA-A9A7-40A8-A320-937E61AEBCE8}" srcOrd="2" destOrd="0" parTransId="{F3C459D4-B4D4-4567-A70B-28D7C51E27D7}" sibTransId="{23E78291-FD55-4312-9123-5796C2C23AC7}"/>
    <dgm:cxn modelId="{BE4432B4-3828-4FA8-B430-74EFC9165515}" type="presOf" srcId="{004BBE34-D960-41C2-9789-7965F6E45753}" destId="{B37632D3-3068-43C2-9B04-C222DAF0AFFA}" srcOrd="0" destOrd="1" presId="urn:microsoft.com/office/officeart/2005/8/layout/chevron2"/>
    <dgm:cxn modelId="{9A8D9BC3-05F9-49D3-A5D1-0030380A47FE}" type="presOf" srcId="{860EC26C-3B4E-4F98-AA97-A61623DE196E}" destId="{B37632D3-3068-43C2-9B04-C222DAF0AFFA}" srcOrd="0" destOrd="0" presId="urn:microsoft.com/office/officeart/2005/8/layout/chevron2"/>
    <dgm:cxn modelId="{3B319CC5-31AB-445E-94E4-242D709ABE03}" type="presOf" srcId="{108AAA6D-4823-457B-8448-0A88C6F8B14A}" destId="{B37632D3-3068-43C2-9B04-C222DAF0AFFA}" srcOrd="0" destOrd="3" presId="urn:microsoft.com/office/officeart/2005/8/layout/chevron2"/>
    <dgm:cxn modelId="{D88C7FD7-E5C1-4D02-AD9E-6E3592A54655}" srcId="{1BB08F91-7D82-4D5A-B008-FDCF37CF3A03}" destId="{C543FF80-DB76-4504-A855-A28E099837F9}" srcOrd="1" destOrd="0" parTransId="{F423E38A-12D0-41DA-87D4-67F7DA3320D3}" sibTransId="{BCA112D0-EE5C-4477-9E66-5C3053D6A006}"/>
    <dgm:cxn modelId="{59C7F1E7-2E02-49B3-80DA-381FE5EC98FC}" srcId="{1BB08F91-7D82-4D5A-B008-FDCF37CF3A03}" destId="{543EF44F-4AC1-466A-9B80-EDD021CEC853}" srcOrd="2" destOrd="0" parTransId="{8C3B2124-1844-4457-B90E-D600721181D4}" sibTransId="{CB6301AB-A3C1-4122-B9ED-046B13A073C9}"/>
    <dgm:cxn modelId="{5F71EAEB-C78B-446D-98F5-B4DE586A6ECB}" srcId="{6114EE94-BD72-4151-B82B-B0E2B49C70CB}" destId="{D15BF112-D3A5-4B44-A758-BDA5433F2343}" srcOrd="1" destOrd="0" parTransId="{851F2E91-08B8-4679-9F21-AFD6A1AA5D98}" sibTransId="{5185CBC7-0D03-4BA5-A40B-1C8108C3F886}"/>
    <dgm:cxn modelId="{80AD7D90-D683-4F5B-8FF4-833839757472}" type="presParOf" srcId="{3BE3785A-8CEE-42E5-9147-72BD51D95A87}" destId="{7C485781-13A4-44B7-A264-7DF250FCAA47}" srcOrd="0" destOrd="0" presId="urn:microsoft.com/office/officeart/2005/8/layout/chevron2"/>
    <dgm:cxn modelId="{F4AFC3E6-7A2D-4DEA-A322-7613ECD2351B}" type="presParOf" srcId="{7C485781-13A4-44B7-A264-7DF250FCAA47}" destId="{42171428-C778-486E-9B57-EC283C5E3823}" srcOrd="0" destOrd="0" presId="urn:microsoft.com/office/officeart/2005/8/layout/chevron2"/>
    <dgm:cxn modelId="{5A7FBB1D-9F9C-4E0C-B25F-D4E9A8B99954}" type="presParOf" srcId="{7C485781-13A4-44B7-A264-7DF250FCAA47}" destId="{E828B68C-BF6F-4015-BB3B-14F850C8B49B}" srcOrd="1" destOrd="0" presId="urn:microsoft.com/office/officeart/2005/8/layout/chevron2"/>
    <dgm:cxn modelId="{C8492FB8-EB3B-4D9E-AB01-310580AF59B9}" type="presParOf" srcId="{3BE3785A-8CEE-42E5-9147-72BD51D95A87}" destId="{DE1EFDE7-F74C-4EE9-B822-9EB2CD81AA3C}" srcOrd="1" destOrd="0" presId="urn:microsoft.com/office/officeart/2005/8/layout/chevron2"/>
    <dgm:cxn modelId="{72D340A3-CEC7-4B28-AB14-E426528ABBCA}" type="presParOf" srcId="{3BE3785A-8CEE-42E5-9147-72BD51D95A87}" destId="{99DB0C71-64C8-42E6-9013-0523E5E7662E}" srcOrd="2" destOrd="0" presId="urn:microsoft.com/office/officeart/2005/8/layout/chevron2"/>
    <dgm:cxn modelId="{86F55AE8-3BFF-4B5E-9A5A-BBCAB1B1ADC6}" type="presParOf" srcId="{99DB0C71-64C8-42E6-9013-0523E5E7662E}" destId="{55E5CDC5-477F-4A3C-A566-BDF721F59FF4}" srcOrd="0" destOrd="0" presId="urn:microsoft.com/office/officeart/2005/8/layout/chevron2"/>
    <dgm:cxn modelId="{81C37275-4A10-4836-ACED-EBCB38C90796}" type="presParOf" srcId="{99DB0C71-64C8-42E6-9013-0523E5E7662E}" destId="{B37632D3-3068-43C2-9B04-C222DAF0AF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13BE37-37A5-443E-A876-A68CB5462E88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94FE037A-45A1-4B07-B32B-B5319F542594}">
      <dgm:prSet phldrT="[Texte]" custT="1"/>
      <dgm:spPr/>
      <dgm:t>
        <a:bodyPr/>
        <a:lstStyle/>
        <a:p>
          <a:pPr>
            <a:spcAft>
              <a:spcPts val="600"/>
            </a:spcAft>
            <a:buFont typeface="Calibri" panose="020F0502020204030204" pitchFamily="34" charset="0"/>
            <a:buChar char="-"/>
          </a:pPr>
          <a:r>
            <a:rPr lang="fr-FR" sz="1400" dirty="0"/>
            <a:t>Champ d’apprentissage 1 : </a:t>
          </a:r>
          <a:r>
            <a:rPr lang="fr-FR" sz="1400" b="1" i="1" dirty="0"/>
            <a:t>Produire une performance maximale, mesurable à une échéance donnée</a:t>
          </a:r>
          <a:endParaRPr lang="fr-FR" sz="1400" dirty="0"/>
        </a:p>
      </dgm:t>
    </dgm:pt>
    <dgm:pt modelId="{EE98089B-4D7D-4EA4-BFC2-F34791BB05AE}" type="parTrans" cxnId="{DA548588-D995-479E-A9B3-C49A5E910DDA}">
      <dgm:prSet/>
      <dgm:spPr/>
      <dgm:t>
        <a:bodyPr/>
        <a:lstStyle/>
        <a:p>
          <a:endParaRPr lang="fr-FR" sz="2800"/>
        </a:p>
      </dgm:t>
    </dgm:pt>
    <dgm:pt modelId="{6FC8E1E5-0576-4174-9D7F-8DCD18A07D00}" type="sibTrans" cxnId="{DA548588-D995-479E-A9B3-C49A5E910DDA}">
      <dgm:prSet/>
      <dgm:spPr/>
      <dgm:t>
        <a:bodyPr/>
        <a:lstStyle/>
        <a:p>
          <a:endParaRPr lang="fr-FR" sz="2800"/>
        </a:p>
      </dgm:t>
    </dgm:pt>
    <dgm:pt modelId="{86FDFAB5-2F8A-4885-A70B-7098AAFCE0D2}">
      <dgm:prSet phldrT="[Texte]" custT="1"/>
      <dgm:spPr/>
      <dgm:t>
        <a:bodyPr/>
        <a:lstStyle/>
        <a:p>
          <a:pPr>
            <a:spcAft>
              <a:spcPts val="300"/>
            </a:spcAft>
          </a:pPr>
          <a:r>
            <a:rPr lang="fr-FR" sz="1400" dirty="0"/>
            <a:t>Champ d’apprentissage 2 : </a:t>
          </a:r>
          <a:r>
            <a:rPr lang="fr-FR" sz="1400" b="1" i="1" dirty="0"/>
            <a:t>Adapter ses déplacements à des environnements variés</a:t>
          </a:r>
          <a:endParaRPr lang="fr-FR" sz="1400" dirty="0"/>
        </a:p>
      </dgm:t>
    </dgm:pt>
    <dgm:pt modelId="{62452599-DC96-4F34-A000-6008B954A2D9}" type="parTrans" cxnId="{FFC9CE8F-9733-44C0-BCEE-023D44F98086}">
      <dgm:prSet/>
      <dgm:spPr/>
      <dgm:t>
        <a:bodyPr/>
        <a:lstStyle/>
        <a:p>
          <a:endParaRPr lang="fr-FR" sz="2800"/>
        </a:p>
      </dgm:t>
    </dgm:pt>
    <dgm:pt modelId="{F6A7B5A6-430A-4BCD-99C7-6881713C3BFA}" type="sibTrans" cxnId="{FFC9CE8F-9733-44C0-BCEE-023D44F98086}">
      <dgm:prSet/>
      <dgm:spPr/>
      <dgm:t>
        <a:bodyPr/>
        <a:lstStyle/>
        <a:p>
          <a:endParaRPr lang="fr-FR" sz="2800"/>
        </a:p>
      </dgm:t>
    </dgm:pt>
    <dgm:pt modelId="{2BBCCAF7-3607-4F61-8A43-5840AB260CEC}">
      <dgm:prSet phldrT="[Texte]" custT="1"/>
      <dgm:spPr/>
      <dgm:t>
        <a:bodyPr/>
        <a:lstStyle/>
        <a:p>
          <a:pPr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dirty="0"/>
            <a:t>Réaliser, seul ou à plusieurs, un parcours dans plusieurs environnements inhabituels, en milieu naturel aménagé ou artificiel. </a:t>
          </a:r>
        </a:p>
      </dgm:t>
    </dgm:pt>
    <dgm:pt modelId="{3384C6D1-6FA1-4D39-8812-60F985B2A90E}" type="parTrans" cxnId="{CFB81BBF-26C7-4F24-8EE4-7AB9F15B3BF7}">
      <dgm:prSet/>
      <dgm:spPr/>
      <dgm:t>
        <a:bodyPr/>
        <a:lstStyle/>
        <a:p>
          <a:endParaRPr lang="fr-FR" sz="2800"/>
        </a:p>
      </dgm:t>
    </dgm:pt>
    <dgm:pt modelId="{6E195B23-561F-4918-A5CF-21F43B40E49A}" type="sibTrans" cxnId="{CFB81BBF-26C7-4F24-8EE4-7AB9F15B3BF7}">
      <dgm:prSet/>
      <dgm:spPr/>
      <dgm:t>
        <a:bodyPr/>
        <a:lstStyle/>
        <a:p>
          <a:endParaRPr lang="fr-FR" sz="2800"/>
        </a:p>
      </dgm:t>
    </dgm:pt>
    <dgm:pt modelId="{4ABE4973-9DD4-4F8D-A593-4B4A32B72207}">
      <dgm:prSet phldrT="[Texte]" custT="1"/>
      <dgm:spPr/>
      <dgm:t>
        <a:bodyPr/>
        <a:lstStyle/>
        <a:p>
          <a:r>
            <a:rPr lang="fr-FR" sz="1400" dirty="0"/>
            <a:t>Champ d’apprentissage 3 : </a:t>
          </a:r>
          <a:r>
            <a:rPr lang="fr-FR" sz="1400" b="1" i="1" dirty="0"/>
            <a:t>S’exprimer devant les autres par une prestation artistique et/ou acrobatique</a:t>
          </a:r>
          <a:endParaRPr lang="fr-FR" sz="1400" dirty="0"/>
        </a:p>
      </dgm:t>
    </dgm:pt>
    <dgm:pt modelId="{CD47D9C8-6C55-4056-ACAF-CDCF38BC52A0}" type="parTrans" cxnId="{587820BC-A6A4-4E21-9C15-464BEA39F5E0}">
      <dgm:prSet/>
      <dgm:spPr/>
      <dgm:t>
        <a:bodyPr/>
        <a:lstStyle/>
        <a:p>
          <a:endParaRPr lang="fr-FR" sz="2800"/>
        </a:p>
      </dgm:t>
    </dgm:pt>
    <dgm:pt modelId="{633C4A2D-4BFA-4615-949D-A76815E965BB}" type="sibTrans" cxnId="{587820BC-A6A4-4E21-9C15-464BEA39F5E0}">
      <dgm:prSet/>
      <dgm:spPr/>
      <dgm:t>
        <a:bodyPr/>
        <a:lstStyle/>
        <a:p>
          <a:endParaRPr lang="fr-FR" sz="2800"/>
        </a:p>
      </dgm:t>
    </dgm:pt>
    <dgm:pt modelId="{42AAF097-3295-403C-B049-0ED879370EA0}">
      <dgm:prSet phldrT="[Texte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FR" sz="1400" dirty="0"/>
            <a:t>Réaliser en petits groupes 2 séquences : une à visée acrobatique destinée à être jugée, une autre à visée artistique destinée à être appréciée et à émouvoir. </a:t>
          </a:r>
        </a:p>
      </dgm:t>
    </dgm:pt>
    <dgm:pt modelId="{F1BD77B8-9572-411C-89E8-ADD37E7C7E91}" type="parTrans" cxnId="{B32DF95C-8806-4A82-921D-7CFC25F72AFE}">
      <dgm:prSet/>
      <dgm:spPr/>
      <dgm:t>
        <a:bodyPr/>
        <a:lstStyle/>
        <a:p>
          <a:endParaRPr lang="fr-FR" sz="2800"/>
        </a:p>
      </dgm:t>
    </dgm:pt>
    <dgm:pt modelId="{4D624C03-B26F-48A1-AEF0-497BCA6B1C5E}" type="sibTrans" cxnId="{B32DF95C-8806-4A82-921D-7CFC25F72AFE}">
      <dgm:prSet/>
      <dgm:spPr/>
      <dgm:t>
        <a:bodyPr/>
        <a:lstStyle/>
        <a:p>
          <a:endParaRPr lang="fr-FR" sz="2800"/>
        </a:p>
      </dgm:t>
    </dgm:pt>
    <dgm:pt modelId="{454D082B-7BA0-4D19-AAAD-65FD70AD50C1}">
      <dgm:prSet phldrT="[Texte]" custT="1"/>
      <dgm:spPr/>
      <dgm:t>
        <a:bodyPr/>
        <a:lstStyle/>
        <a:p>
          <a:pPr>
            <a:spcAft>
              <a:spcPts val="300"/>
            </a:spcAft>
          </a:pPr>
          <a:r>
            <a:rPr lang="fr-FR" sz="1400" dirty="0"/>
            <a:t>Champ d’apprentissage 4 : </a:t>
          </a:r>
          <a:r>
            <a:rPr lang="fr-FR" sz="1400" b="1" i="1" dirty="0"/>
            <a:t>Conduire et maitriser un affrontement collectif ou interindividuel</a:t>
          </a:r>
          <a:r>
            <a:rPr lang="fr-FR" sz="1400" dirty="0"/>
            <a:t> </a:t>
          </a:r>
        </a:p>
      </dgm:t>
    </dgm:pt>
    <dgm:pt modelId="{E5758DE6-6EFF-4B2A-93CA-527773109529}" type="parTrans" cxnId="{62DE824B-3150-470F-B00E-BDFA3A52C94F}">
      <dgm:prSet/>
      <dgm:spPr/>
      <dgm:t>
        <a:bodyPr/>
        <a:lstStyle/>
        <a:p>
          <a:endParaRPr lang="fr-FR" sz="2800"/>
        </a:p>
      </dgm:t>
    </dgm:pt>
    <dgm:pt modelId="{D64FED63-2347-445E-8697-B39C2759D9FB}" type="sibTrans" cxnId="{62DE824B-3150-470F-B00E-BDFA3A52C94F}">
      <dgm:prSet/>
      <dgm:spPr/>
      <dgm:t>
        <a:bodyPr/>
        <a:lstStyle/>
        <a:p>
          <a:endParaRPr lang="fr-FR" sz="2800"/>
        </a:p>
      </dgm:t>
    </dgm:pt>
    <dgm:pt modelId="{6C52B959-DC7D-433C-83E0-6D19AA028155}">
      <dgm:prSet custT="1"/>
      <dgm:spPr/>
      <dgm:t>
        <a:bodyPr/>
        <a:lstStyle/>
        <a:p>
          <a:pPr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300" dirty="0"/>
            <a:t>Combiner une course un saut un lancer pour faire la meilleure performance cumulée. </a:t>
          </a:r>
        </a:p>
      </dgm:t>
    </dgm:pt>
    <dgm:pt modelId="{6672F8CB-D05B-450A-8CF1-8A32908E5845}" type="parTrans" cxnId="{13C12D6A-006C-4A22-B331-CD0191BF739D}">
      <dgm:prSet/>
      <dgm:spPr/>
      <dgm:t>
        <a:bodyPr/>
        <a:lstStyle/>
        <a:p>
          <a:endParaRPr lang="fr-FR" sz="2800"/>
        </a:p>
      </dgm:t>
    </dgm:pt>
    <dgm:pt modelId="{47D41C3B-277E-4E66-A20C-01327DBCE4F3}" type="sibTrans" cxnId="{13C12D6A-006C-4A22-B331-CD0191BF739D}">
      <dgm:prSet/>
      <dgm:spPr/>
      <dgm:t>
        <a:bodyPr/>
        <a:lstStyle/>
        <a:p>
          <a:endParaRPr lang="fr-FR" sz="2800"/>
        </a:p>
      </dgm:t>
    </dgm:pt>
    <dgm:pt modelId="{3F66321D-B19E-4B18-A9EC-E1C8C24D70F3}">
      <dgm:prSet custT="1"/>
      <dgm:spPr/>
      <dgm:t>
        <a:bodyPr/>
        <a:lstStyle/>
        <a:p>
          <a:pPr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300" dirty="0"/>
            <a:t>Mesurer et quantifier les performances, les enregistrer, les comparer, les classer, les traduire en représenta° graphiques. » </a:t>
          </a:r>
        </a:p>
      </dgm:t>
    </dgm:pt>
    <dgm:pt modelId="{BA66F85E-FA0B-4CB3-9445-0E18BAB48328}" type="parTrans" cxnId="{A272DAFB-8B52-47AC-BCBF-2A3918C5EE25}">
      <dgm:prSet/>
      <dgm:spPr/>
      <dgm:t>
        <a:bodyPr/>
        <a:lstStyle/>
        <a:p>
          <a:endParaRPr lang="fr-FR" sz="2800"/>
        </a:p>
      </dgm:t>
    </dgm:pt>
    <dgm:pt modelId="{3E79D4C5-78C4-48CB-BED6-93CD13F62137}" type="sibTrans" cxnId="{A272DAFB-8B52-47AC-BCBF-2A3918C5EE25}">
      <dgm:prSet/>
      <dgm:spPr/>
      <dgm:t>
        <a:bodyPr/>
        <a:lstStyle/>
        <a:p>
          <a:endParaRPr lang="fr-FR" sz="2800"/>
        </a:p>
      </dgm:t>
    </dgm:pt>
    <dgm:pt modelId="{3C2F8BFC-2C59-46A2-B829-7EE067ED33FC}">
      <dgm:prSet custT="1"/>
      <dgm:spPr/>
      <dgm:t>
        <a:bodyPr/>
        <a:lstStyle/>
        <a:p>
          <a:pPr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300" dirty="0"/>
            <a:t>Assumer les rôles de chronométreur et d’observateur.</a:t>
          </a:r>
        </a:p>
      </dgm:t>
    </dgm:pt>
    <dgm:pt modelId="{1FFA754C-D228-483D-B8A4-390D62C4B11C}" type="parTrans" cxnId="{ECCE8B8B-BA19-419D-84FF-63F2DBAB2A36}">
      <dgm:prSet/>
      <dgm:spPr/>
      <dgm:t>
        <a:bodyPr/>
        <a:lstStyle/>
        <a:p>
          <a:endParaRPr lang="fr-FR" sz="2800"/>
        </a:p>
      </dgm:t>
    </dgm:pt>
    <dgm:pt modelId="{CE6FF83F-0775-48C4-8EFA-545218CDC529}" type="sibTrans" cxnId="{ECCE8B8B-BA19-419D-84FF-63F2DBAB2A36}">
      <dgm:prSet/>
      <dgm:spPr/>
      <dgm:t>
        <a:bodyPr/>
        <a:lstStyle/>
        <a:p>
          <a:endParaRPr lang="fr-FR" sz="2800"/>
        </a:p>
      </dgm:t>
    </dgm:pt>
    <dgm:pt modelId="{B1A4C10C-2390-435C-93FD-8A99EBDAAD9C}">
      <dgm:prSet phldrT="[Texte]" custT="1"/>
      <dgm:spPr/>
      <dgm:t>
        <a:bodyPr/>
        <a:lstStyle/>
        <a:p>
          <a:pPr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300" dirty="0"/>
            <a:t>Réaliser des  efforts  et enchainer plusieurs actions motrices dans différentes familles pour aller plus vite, plus longtemps, plus haut, plus loin. » </a:t>
          </a:r>
        </a:p>
      </dgm:t>
    </dgm:pt>
    <dgm:pt modelId="{A7C4D3C4-64EC-45F5-B294-238F5EA4E54F}" type="parTrans" cxnId="{91D18FEB-4FE0-4C3B-8404-94D753FFD388}">
      <dgm:prSet/>
      <dgm:spPr/>
      <dgm:t>
        <a:bodyPr/>
        <a:lstStyle/>
        <a:p>
          <a:endParaRPr lang="fr-FR" sz="2800"/>
        </a:p>
      </dgm:t>
    </dgm:pt>
    <dgm:pt modelId="{B6FB3A9F-920E-4F6A-982E-95B6C12EFD37}" type="sibTrans" cxnId="{91D18FEB-4FE0-4C3B-8404-94D753FFD388}">
      <dgm:prSet/>
      <dgm:spPr/>
      <dgm:t>
        <a:bodyPr/>
        <a:lstStyle/>
        <a:p>
          <a:endParaRPr lang="fr-FR" sz="2800"/>
        </a:p>
      </dgm:t>
    </dgm:pt>
    <dgm:pt modelId="{4881DE46-4051-4D1E-8CB7-E22965E4C6DF}">
      <dgm:prSet custT="1"/>
      <dgm:spPr/>
      <dgm:t>
        <a:bodyPr/>
        <a:lstStyle/>
        <a:p>
          <a:pPr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dirty="0"/>
            <a:t>Connaitre et respecter les règles de sécurité qui s’appliquent à chaque environnement »</a:t>
          </a:r>
        </a:p>
      </dgm:t>
    </dgm:pt>
    <dgm:pt modelId="{EC892400-CE9C-43A4-9DB8-828C9C8820EA}" type="parTrans" cxnId="{75494058-A1F0-4382-9E41-A454D815C6E8}">
      <dgm:prSet/>
      <dgm:spPr/>
      <dgm:t>
        <a:bodyPr/>
        <a:lstStyle/>
        <a:p>
          <a:endParaRPr lang="fr-FR" sz="2800"/>
        </a:p>
      </dgm:t>
    </dgm:pt>
    <dgm:pt modelId="{7682876D-CA34-496E-A50F-06AD118B59DB}" type="sibTrans" cxnId="{75494058-A1F0-4382-9E41-A454D815C6E8}">
      <dgm:prSet/>
      <dgm:spPr/>
      <dgm:t>
        <a:bodyPr/>
        <a:lstStyle/>
        <a:p>
          <a:endParaRPr lang="fr-FR" sz="2800"/>
        </a:p>
      </dgm:t>
    </dgm:pt>
    <dgm:pt modelId="{F1D486C0-FAB1-4303-B563-131D76725108}">
      <dgm:prSet custT="1"/>
      <dgm:spPr/>
      <dgm:t>
        <a:bodyPr/>
        <a:lstStyle/>
        <a:p>
          <a:pPr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dirty="0"/>
            <a:t>Identifier la personne responsable à alerter ou la procédure en cas de problème »</a:t>
          </a:r>
        </a:p>
      </dgm:t>
    </dgm:pt>
    <dgm:pt modelId="{F0239B6E-4651-4FC9-BD49-47153C7511E4}" type="parTrans" cxnId="{0BFE0068-C9D6-410E-890E-71CC075CAA51}">
      <dgm:prSet/>
      <dgm:spPr/>
      <dgm:t>
        <a:bodyPr/>
        <a:lstStyle/>
        <a:p>
          <a:endParaRPr lang="fr-FR" sz="2800"/>
        </a:p>
      </dgm:t>
    </dgm:pt>
    <dgm:pt modelId="{666358CE-11FD-4209-9401-4D58268F29EE}" type="sibTrans" cxnId="{0BFE0068-C9D6-410E-890E-71CC075CAA51}">
      <dgm:prSet/>
      <dgm:spPr/>
      <dgm:t>
        <a:bodyPr/>
        <a:lstStyle/>
        <a:p>
          <a:endParaRPr lang="fr-FR" sz="2800"/>
        </a:p>
      </dgm:t>
    </dgm:pt>
    <dgm:pt modelId="{39D55DB9-B6C0-4518-98FB-29B24B27482D}">
      <dgm:prSet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FR" sz="1400" dirty="0"/>
            <a:t>Savoir filmer une prestation pour la revoir et la faire évoluer</a:t>
          </a:r>
        </a:p>
      </dgm:t>
    </dgm:pt>
    <dgm:pt modelId="{AA10D59C-9523-4E90-84B0-AA4096F09429}" type="parTrans" cxnId="{A6DE5EBC-158D-4EB5-89E0-B31EFC834DE1}">
      <dgm:prSet/>
      <dgm:spPr/>
      <dgm:t>
        <a:bodyPr/>
        <a:lstStyle/>
        <a:p>
          <a:endParaRPr lang="fr-FR" sz="2800"/>
        </a:p>
      </dgm:t>
    </dgm:pt>
    <dgm:pt modelId="{ACB6CD0F-C800-45A3-AF47-4F796DA9573A}" type="sibTrans" cxnId="{A6DE5EBC-158D-4EB5-89E0-B31EFC834DE1}">
      <dgm:prSet/>
      <dgm:spPr/>
      <dgm:t>
        <a:bodyPr/>
        <a:lstStyle/>
        <a:p>
          <a:endParaRPr lang="fr-FR" sz="2800"/>
        </a:p>
      </dgm:t>
    </dgm:pt>
    <dgm:pt modelId="{535C77A4-CA1C-4C90-AD32-F177A6482D55}">
      <dgm:prSet phldrT="[Texte]" custT="1"/>
      <dgm:spPr/>
      <dgm:t>
        <a:bodyPr/>
        <a:lstStyle/>
        <a:p>
          <a:pPr>
            <a:spcAft>
              <a:spcPct val="15000"/>
            </a:spcAft>
          </a:pPr>
          <a:r>
            <a:rPr lang="fr-FR" sz="1200" dirty="0"/>
            <a:t>En situation aménagée ou à effectif réduit,</a:t>
          </a:r>
        </a:p>
      </dgm:t>
    </dgm:pt>
    <dgm:pt modelId="{A251EE3B-1E21-450E-ADA6-9CCC3F07C0FA}" type="parTrans" cxnId="{900B585E-0A21-46B8-9DC5-8C733BB2037D}">
      <dgm:prSet/>
      <dgm:spPr/>
      <dgm:t>
        <a:bodyPr/>
        <a:lstStyle/>
        <a:p>
          <a:endParaRPr lang="fr-FR" sz="2800"/>
        </a:p>
      </dgm:t>
    </dgm:pt>
    <dgm:pt modelId="{A26F84B7-DFF1-407D-B083-CA0DA774A82D}" type="sibTrans" cxnId="{900B585E-0A21-46B8-9DC5-8C733BB2037D}">
      <dgm:prSet/>
      <dgm:spPr/>
      <dgm:t>
        <a:bodyPr/>
        <a:lstStyle/>
        <a:p>
          <a:endParaRPr lang="fr-FR" sz="2800"/>
        </a:p>
      </dgm:t>
    </dgm:pt>
    <dgm:pt modelId="{DE9800A6-0418-4C35-83B5-706B298E52DD}">
      <dgm:prSet custT="1"/>
      <dgm:spPr/>
      <dgm:t>
        <a:bodyPr/>
        <a:lstStyle/>
        <a:p>
          <a:pPr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200" dirty="0"/>
            <a:t>S’organiser tactiquement pour gagner le duel ou le match en identifiant les situations favorables de marque.</a:t>
          </a:r>
        </a:p>
      </dgm:t>
    </dgm:pt>
    <dgm:pt modelId="{6C07CCE3-2FAC-43CA-A7BC-107A668609CC}" type="parTrans" cxnId="{1C38384B-7A85-4E0E-A318-E6A031E1E0CF}">
      <dgm:prSet/>
      <dgm:spPr/>
      <dgm:t>
        <a:bodyPr/>
        <a:lstStyle/>
        <a:p>
          <a:endParaRPr lang="fr-FR" sz="2800"/>
        </a:p>
      </dgm:t>
    </dgm:pt>
    <dgm:pt modelId="{ADC2A767-2A6D-4CE8-909B-52E1A10F4CED}" type="sibTrans" cxnId="{1C38384B-7A85-4E0E-A318-E6A031E1E0CF}">
      <dgm:prSet/>
      <dgm:spPr/>
      <dgm:t>
        <a:bodyPr/>
        <a:lstStyle/>
        <a:p>
          <a:endParaRPr lang="fr-FR" sz="2800"/>
        </a:p>
      </dgm:t>
    </dgm:pt>
    <dgm:pt modelId="{AF901C72-32AE-4ADD-A60A-6009096CD5B9}">
      <dgm:prSet custT="1"/>
      <dgm:spPr/>
      <dgm:t>
        <a:bodyPr/>
        <a:lstStyle/>
        <a:p>
          <a:pPr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200" dirty="0"/>
            <a:t>Maintenir un engagement moteur efficace sur tout le temps de jeu prévu. </a:t>
          </a:r>
        </a:p>
      </dgm:t>
    </dgm:pt>
    <dgm:pt modelId="{42F840DD-956C-458B-A131-9667BBB99ECA}" type="parTrans" cxnId="{D0EF8E39-192A-493C-8184-435E24D486C4}">
      <dgm:prSet/>
      <dgm:spPr/>
      <dgm:t>
        <a:bodyPr/>
        <a:lstStyle/>
        <a:p>
          <a:endParaRPr lang="fr-FR" sz="2800"/>
        </a:p>
      </dgm:t>
    </dgm:pt>
    <dgm:pt modelId="{296CA57F-AFF2-48CE-9646-08AD7DA0F248}" type="sibTrans" cxnId="{D0EF8E39-192A-493C-8184-435E24D486C4}">
      <dgm:prSet/>
      <dgm:spPr/>
      <dgm:t>
        <a:bodyPr/>
        <a:lstStyle/>
        <a:p>
          <a:endParaRPr lang="fr-FR" sz="2800"/>
        </a:p>
      </dgm:t>
    </dgm:pt>
    <dgm:pt modelId="{1323B5D5-03A3-4D9D-98C6-B4D0C3293678}">
      <dgm:prSet custT="1"/>
      <dgm:spPr/>
      <dgm:t>
        <a:bodyPr/>
        <a:lstStyle/>
        <a:p>
          <a:pPr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200" dirty="0"/>
            <a:t>Respecter les partenaires, les adversaires et l’arbitre. </a:t>
          </a:r>
        </a:p>
      </dgm:t>
    </dgm:pt>
    <dgm:pt modelId="{2B9FF005-1442-4644-AF43-34E5D4C09FD1}" type="parTrans" cxnId="{E4222C2A-D145-40EF-B46A-D982EBFA71D2}">
      <dgm:prSet/>
      <dgm:spPr/>
      <dgm:t>
        <a:bodyPr/>
        <a:lstStyle/>
        <a:p>
          <a:endParaRPr lang="fr-FR" sz="2800"/>
        </a:p>
      </dgm:t>
    </dgm:pt>
    <dgm:pt modelId="{22AAC6D7-732C-4257-845D-AB3068070164}" type="sibTrans" cxnId="{E4222C2A-D145-40EF-B46A-D982EBFA71D2}">
      <dgm:prSet/>
      <dgm:spPr/>
      <dgm:t>
        <a:bodyPr/>
        <a:lstStyle/>
        <a:p>
          <a:endParaRPr lang="fr-FR" sz="2800"/>
        </a:p>
      </dgm:t>
    </dgm:pt>
    <dgm:pt modelId="{E9A80C09-8FAB-4EB2-BEDE-44BAD1658F99}">
      <dgm:prSet custT="1"/>
      <dgm:spPr/>
      <dgm:t>
        <a:bodyPr/>
        <a:lstStyle/>
        <a:p>
          <a:pPr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200" dirty="0"/>
            <a:t>Assurer différents rôles sociaux (joueur, arbitre, observateur) inhérents à l’activité et à l’organisation de la classe. </a:t>
          </a:r>
        </a:p>
      </dgm:t>
    </dgm:pt>
    <dgm:pt modelId="{9FF3E8DC-B268-42D6-9422-59AC70B16864}" type="parTrans" cxnId="{A2EA4678-75D1-4C27-9FBC-20D523E2AF81}">
      <dgm:prSet/>
      <dgm:spPr/>
      <dgm:t>
        <a:bodyPr/>
        <a:lstStyle/>
        <a:p>
          <a:endParaRPr lang="fr-FR" sz="2800"/>
        </a:p>
      </dgm:t>
    </dgm:pt>
    <dgm:pt modelId="{E6E9F8AD-5015-4DB0-8042-444238824A66}" type="sibTrans" cxnId="{A2EA4678-75D1-4C27-9FBC-20D523E2AF81}">
      <dgm:prSet/>
      <dgm:spPr/>
      <dgm:t>
        <a:bodyPr/>
        <a:lstStyle/>
        <a:p>
          <a:endParaRPr lang="fr-FR" sz="2800"/>
        </a:p>
      </dgm:t>
    </dgm:pt>
    <dgm:pt modelId="{D64B2A17-4F69-4FAE-8E32-3D55D3003449}">
      <dgm:prSet custT="1"/>
      <dgm:spPr/>
      <dgm:t>
        <a:bodyPr/>
        <a:lstStyle/>
        <a:p>
          <a:pPr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200" dirty="0"/>
            <a:t>Accepter le résultat de la rencontre et être capable de le commenter. </a:t>
          </a:r>
        </a:p>
      </dgm:t>
    </dgm:pt>
    <dgm:pt modelId="{1FAA0C56-4CC9-4ED9-9F57-C641055F4B83}" type="parTrans" cxnId="{9CA3EF75-540E-4F87-89D2-5D25029C976B}">
      <dgm:prSet/>
      <dgm:spPr/>
      <dgm:t>
        <a:bodyPr/>
        <a:lstStyle/>
        <a:p>
          <a:endParaRPr lang="fr-FR" sz="2400"/>
        </a:p>
      </dgm:t>
    </dgm:pt>
    <dgm:pt modelId="{1901DB88-09FB-4E7C-A89A-DFA7E487660F}" type="sibTrans" cxnId="{9CA3EF75-540E-4F87-89D2-5D25029C976B}">
      <dgm:prSet/>
      <dgm:spPr/>
      <dgm:t>
        <a:bodyPr/>
        <a:lstStyle/>
        <a:p>
          <a:endParaRPr lang="fr-FR" sz="2400"/>
        </a:p>
      </dgm:t>
    </dgm:pt>
    <dgm:pt modelId="{BFAEC121-8109-4C96-A80E-9E71E689DD7B}">
      <dgm:prSet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FR" sz="1400" dirty="0"/>
            <a:t>Respecter les prestations des autres et accepter de se produire devant les autres. </a:t>
          </a:r>
        </a:p>
      </dgm:t>
    </dgm:pt>
    <dgm:pt modelId="{6AE14F63-B1E5-4408-A79B-49C2E87C10E3}" type="parTrans" cxnId="{D4536ED1-208B-4D24-86AD-70A7C9079CC8}">
      <dgm:prSet/>
      <dgm:spPr/>
      <dgm:t>
        <a:bodyPr/>
        <a:lstStyle/>
        <a:p>
          <a:endParaRPr lang="fr-FR"/>
        </a:p>
      </dgm:t>
    </dgm:pt>
    <dgm:pt modelId="{52D53ADC-78F1-4CBD-A012-87231BC17B24}" type="sibTrans" cxnId="{D4536ED1-208B-4D24-86AD-70A7C9079CC8}">
      <dgm:prSet/>
      <dgm:spPr/>
      <dgm:t>
        <a:bodyPr/>
        <a:lstStyle/>
        <a:p>
          <a:endParaRPr lang="fr-FR"/>
        </a:p>
      </dgm:t>
    </dgm:pt>
    <dgm:pt modelId="{5578A2BC-9501-4B55-99C8-DA6B493FFF57}">
      <dgm:prSet custT="1"/>
      <dgm:spPr/>
      <dgm:t>
        <a:bodyPr/>
        <a:lstStyle/>
        <a:p>
          <a:pPr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dirty="0"/>
            <a:t>Valider l’attestation scolaire du savoir nager (ASSN), conformément à l’arrêté du 9 juillet 2015. </a:t>
          </a:r>
        </a:p>
      </dgm:t>
    </dgm:pt>
    <dgm:pt modelId="{A93855FE-4B3A-4068-8D0C-84B39B1F48F3}" type="parTrans" cxnId="{9086F2D3-64A2-4A20-A736-052259C2EE90}">
      <dgm:prSet/>
      <dgm:spPr/>
      <dgm:t>
        <a:bodyPr/>
        <a:lstStyle/>
        <a:p>
          <a:endParaRPr lang="fr-FR"/>
        </a:p>
      </dgm:t>
    </dgm:pt>
    <dgm:pt modelId="{0DC4214F-D3B5-4E2D-8196-CD61B05B79D0}" type="sibTrans" cxnId="{9086F2D3-64A2-4A20-A736-052259C2EE90}">
      <dgm:prSet/>
      <dgm:spPr/>
      <dgm:t>
        <a:bodyPr/>
        <a:lstStyle/>
        <a:p>
          <a:endParaRPr lang="fr-FR"/>
        </a:p>
      </dgm:t>
    </dgm:pt>
    <dgm:pt modelId="{42B3E30F-3CF7-47E6-AD31-6DB01EB51B45}" type="pres">
      <dgm:prSet presAssocID="{C213BE37-37A5-443E-A876-A68CB5462E88}" presName="linear" presStyleCnt="0">
        <dgm:presLayoutVars>
          <dgm:dir/>
          <dgm:resizeHandles val="exact"/>
        </dgm:presLayoutVars>
      </dgm:prSet>
      <dgm:spPr/>
    </dgm:pt>
    <dgm:pt modelId="{2456491D-96D5-4CB4-B076-71C5F16459F5}" type="pres">
      <dgm:prSet presAssocID="{94FE037A-45A1-4B07-B32B-B5319F542594}" presName="comp" presStyleCnt="0"/>
      <dgm:spPr/>
    </dgm:pt>
    <dgm:pt modelId="{CDC8F5E3-23A6-4A8F-AE80-4DEBDEE8466C}" type="pres">
      <dgm:prSet presAssocID="{94FE037A-45A1-4B07-B32B-B5319F542594}" presName="box" presStyleLbl="node1" presStyleIdx="0" presStyleCnt="4" custLinFactNeighborX="2241" custLinFactNeighborY="-5312"/>
      <dgm:spPr/>
    </dgm:pt>
    <dgm:pt modelId="{4DA7A3F6-CF89-406A-A132-D5AECD941C2B}" type="pres">
      <dgm:prSet presAssocID="{94FE037A-45A1-4B07-B32B-B5319F542594}" presName="img" presStyleLbl="fgImgPlace1" presStyleIdx="0" presStyleCnt="4" custScaleX="99803"/>
      <dgm:spPr/>
    </dgm:pt>
    <dgm:pt modelId="{D3C3C95C-AF8D-4D14-A80D-2C32A11C6D81}" type="pres">
      <dgm:prSet presAssocID="{94FE037A-45A1-4B07-B32B-B5319F542594}" presName="text" presStyleLbl="node1" presStyleIdx="0" presStyleCnt="4">
        <dgm:presLayoutVars>
          <dgm:bulletEnabled val="1"/>
        </dgm:presLayoutVars>
      </dgm:prSet>
      <dgm:spPr/>
    </dgm:pt>
    <dgm:pt modelId="{FCDED78F-B394-4D22-AF69-35E90092726E}" type="pres">
      <dgm:prSet presAssocID="{6FC8E1E5-0576-4174-9D7F-8DCD18A07D00}" presName="spacer" presStyleCnt="0"/>
      <dgm:spPr/>
    </dgm:pt>
    <dgm:pt modelId="{F7E45DA7-7DBD-4359-A8F3-5C5BF296C867}" type="pres">
      <dgm:prSet presAssocID="{86FDFAB5-2F8A-4885-A70B-7098AAFCE0D2}" presName="comp" presStyleCnt="0"/>
      <dgm:spPr/>
    </dgm:pt>
    <dgm:pt modelId="{A0ED5765-913A-421D-8781-830CCB91B329}" type="pres">
      <dgm:prSet presAssocID="{86FDFAB5-2F8A-4885-A70B-7098AAFCE0D2}" presName="box" presStyleLbl="node1" presStyleIdx="1" presStyleCnt="4"/>
      <dgm:spPr/>
    </dgm:pt>
    <dgm:pt modelId="{BFDD261D-0541-4533-A7BD-FE5BA880939C}" type="pres">
      <dgm:prSet presAssocID="{86FDFAB5-2F8A-4885-A70B-7098AAFCE0D2}" presName="img" presStyleLbl="fgImgPlace1" presStyleIdx="1" presStyleCnt="4"/>
      <dgm:spPr/>
    </dgm:pt>
    <dgm:pt modelId="{502F26EB-16C0-4329-870D-B8E04A46A1F7}" type="pres">
      <dgm:prSet presAssocID="{86FDFAB5-2F8A-4885-A70B-7098AAFCE0D2}" presName="text" presStyleLbl="node1" presStyleIdx="1" presStyleCnt="4">
        <dgm:presLayoutVars>
          <dgm:bulletEnabled val="1"/>
        </dgm:presLayoutVars>
      </dgm:prSet>
      <dgm:spPr/>
    </dgm:pt>
    <dgm:pt modelId="{CD81F94C-4A16-42F5-9412-641A7329B5E4}" type="pres">
      <dgm:prSet presAssocID="{F6A7B5A6-430A-4BCD-99C7-6881713C3BFA}" presName="spacer" presStyleCnt="0"/>
      <dgm:spPr/>
    </dgm:pt>
    <dgm:pt modelId="{A2F4CE34-2397-4DED-AFDF-D6004FA512AA}" type="pres">
      <dgm:prSet presAssocID="{4ABE4973-9DD4-4F8D-A593-4B4A32B72207}" presName="comp" presStyleCnt="0"/>
      <dgm:spPr/>
    </dgm:pt>
    <dgm:pt modelId="{BD1C4FBD-BAAB-4CF9-9F21-460908E6E49A}" type="pres">
      <dgm:prSet presAssocID="{4ABE4973-9DD4-4F8D-A593-4B4A32B72207}" presName="box" presStyleLbl="node1" presStyleIdx="2" presStyleCnt="4"/>
      <dgm:spPr/>
    </dgm:pt>
    <dgm:pt modelId="{76F69C70-BE4E-4FE6-AFCD-6EB2F341E025}" type="pres">
      <dgm:prSet presAssocID="{4ABE4973-9DD4-4F8D-A593-4B4A32B72207}" presName="img" presStyleLbl="fgImgPlace1" presStyleIdx="2" presStyleCnt="4"/>
      <dgm:spPr/>
    </dgm:pt>
    <dgm:pt modelId="{A31807D8-4E9D-47BC-94FD-7324AF666EBB}" type="pres">
      <dgm:prSet presAssocID="{4ABE4973-9DD4-4F8D-A593-4B4A32B72207}" presName="text" presStyleLbl="node1" presStyleIdx="2" presStyleCnt="4">
        <dgm:presLayoutVars>
          <dgm:bulletEnabled val="1"/>
        </dgm:presLayoutVars>
      </dgm:prSet>
      <dgm:spPr/>
    </dgm:pt>
    <dgm:pt modelId="{F830B7A3-E063-413F-8002-B1231D9DEA53}" type="pres">
      <dgm:prSet presAssocID="{633C4A2D-4BFA-4615-949D-A76815E965BB}" presName="spacer" presStyleCnt="0"/>
      <dgm:spPr/>
    </dgm:pt>
    <dgm:pt modelId="{8908210B-30C3-4BBD-ADFC-9E0DAF9A43C3}" type="pres">
      <dgm:prSet presAssocID="{454D082B-7BA0-4D19-AAAD-65FD70AD50C1}" presName="comp" presStyleCnt="0"/>
      <dgm:spPr/>
    </dgm:pt>
    <dgm:pt modelId="{429C9C81-F7B4-41D9-A0FA-B5977779B36A}" type="pres">
      <dgm:prSet presAssocID="{454D082B-7BA0-4D19-AAAD-65FD70AD50C1}" presName="box" presStyleLbl="node1" presStyleIdx="3" presStyleCnt="4" custLinFactNeighborX="-1137" custLinFactNeighborY="-7243"/>
      <dgm:spPr/>
    </dgm:pt>
    <dgm:pt modelId="{877A7B84-407D-4F97-83C7-2E6E9FB82A90}" type="pres">
      <dgm:prSet presAssocID="{454D082B-7BA0-4D19-AAAD-65FD70AD50C1}" presName="img" presStyleLbl="fgImgPlace1" presStyleIdx="3" presStyleCnt="4"/>
      <dgm:spPr/>
    </dgm:pt>
    <dgm:pt modelId="{413AF98E-82A9-4D07-A5F5-424F86FB2DAC}" type="pres">
      <dgm:prSet presAssocID="{454D082B-7BA0-4D19-AAAD-65FD70AD50C1}" presName="text" presStyleLbl="node1" presStyleIdx="3" presStyleCnt="4">
        <dgm:presLayoutVars>
          <dgm:bulletEnabled val="1"/>
        </dgm:presLayoutVars>
      </dgm:prSet>
      <dgm:spPr/>
    </dgm:pt>
  </dgm:ptLst>
  <dgm:cxnLst>
    <dgm:cxn modelId="{3AA72703-C85A-4430-84BA-CDF158730F2D}" type="presOf" srcId="{BFAEC121-8109-4C96-A80E-9E71E689DD7B}" destId="{BD1C4FBD-BAAB-4CF9-9F21-460908E6E49A}" srcOrd="0" destOrd="3" presId="urn:microsoft.com/office/officeart/2005/8/layout/vList4"/>
    <dgm:cxn modelId="{2CB4C807-7918-43C1-BC93-91FE61C1991E}" type="presOf" srcId="{39D55DB9-B6C0-4518-98FB-29B24B27482D}" destId="{A31807D8-4E9D-47BC-94FD-7324AF666EBB}" srcOrd="1" destOrd="2" presId="urn:microsoft.com/office/officeart/2005/8/layout/vList4"/>
    <dgm:cxn modelId="{8D38A10B-8D2B-4E87-9181-1B535E1EBDC8}" type="presOf" srcId="{6C52B959-DC7D-433C-83E0-6D19AA028155}" destId="{D3C3C95C-AF8D-4D14-A80D-2C32A11C6D81}" srcOrd="1" destOrd="2" presId="urn:microsoft.com/office/officeart/2005/8/layout/vList4"/>
    <dgm:cxn modelId="{A0A55C0C-870D-4069-87EE-5959FE1BBB59}" type="presOf" srcId="{C213BE37-37A5-443E-A876-A68CB5462E88}" destId="{42B3E30F-3CF7-47E6-AD31-6DB01EB51B45}" srcOrd="0" destOrd="0" presId="urn:microsoft.com/office/officeart/2005/8/layout/vList4"/>
    <dgm:cxn modelId="{796D2415-9D78-4277-A7F7-14355CF5E4CB}" type="presOf" srcId="{4881DE46-4051-4D1E-8CB7-E22965E4C6DF}" destId="{A0ED5765-913A-421D-8781-830CCB91B329}" srcOrd="0" destOrd="2" presId="urn:microsoft.com/office/officeart/2005/8/layout/vList4"/>
    <dgm:cxn modelId="{65E7B71F-7F0A-4818-9D7D-11905B9DF30A}" type="presOf" srcId="{39D55DB9-B6C0-4518-98FB-29B24B27482D}" destId="{BD1C4FBD-BAAB-4CF9-9F21-460908E6E49A}" srcOrd="0" destOrd="2" presId="urn:microsoft.com/office/officeart/2005/8/layout/vList4"/>
    <dgm:cxn modelId="{4BE41922-A2FB-4A6B-9CEC-134676894670}" type="presOf" srcId="{5578A2BC-9501-4B55-99C8-DA6B493FFF57}" destId="{A0ED5765-913A-421D-8781-830CCB91B329}" srcOrd="0" destOrd="4" presId="urn:microsoft.com/office/officeart/2005/8/layout/vList4"/>
    <dgm:cxn modelId="{89AA6225-EFA4-442A-B4A5-32FE7113BB0D}" type="presOf" srcId="{DE9800A6-0418-4C35-83B5-706B298E52DD}" destId="{429C9C81-F7B4-41D9-A0FA-B5977779B36A}" srcOrd="0" destOrd="2" presId="urn:microsoft.com/office/officeart/2005/8/layout/vList4"/>
    <dgm:cxn modelId="{0BF85D29-AEF5-49EB-B40C-0A5F7D2F2300}" type="presOf" srcId="{4881DE46-4051-4D1E-8CB7-E22965E4C6DF}" destId="{502F26EB-16C0-4329-870D-B8E04A46A1F7}" srcOrd="1" destOrd="2" presId="urn:microsoft.com/office/officeart/2005/8/layout/vList4"/>
    <dgm:cxn modelId="{E4222C2A-D145-40EF-B46A-D982EBFA71D2}" srcId="{535C77A4-CA1C-4C90-AD32-F177A6482D55}" destId="{1323B5D5-03A3-4D9D-98C6-B4D0C3293678}" srcOrd="2" destOrd="0" parTransId="{2B9FF005-1442-4644-AF43-34E5D4C09FD1}" sibTransId="{22AAC6D7-732C-4257-845D-AB3068070164}"/>
    <dgm:cxn modelId="{D3AE592C-623A-4756-9AA8-3602A2CF1323}" type="presOf" srcId="{E9A80C09-8FAB-4EB2-BEDE-44BAD1658F99}" destId="{429C9C81-F7B4-41D9-A0FA-B5977779B36A}" srcOrd="0" destOrd="5" presId="urn:microsoft.com/office/officeart/2005/8/layout/vList4"/>
    <dgm:cxn modelId="{4CBC2335-1BBE-4800-BEFE-5B869F81202A}" type="presOf" srcId="{42AAF097-3295-403C-B049-0ED879370EA0}" destId="{A31807D8-4E9D-47BC-94FD-7324AF666EBB}" srcOrd="1" destOrd="1" presId="urn:microsoft.com/office/officeart/2005/8/layout/vList4"/>
    <dgm:cxn modelId="{D0EF8E39-192A-493C-8184-435E24D486C4}" srcId="{535C77A4-CA1C-4C90-AD32-F177A6482D55}" destId="{AF901C72-32AE-4ADD-A60A-6009096CD5B9}" srcOrd="1" destOrd="0" parTransId="{42F840DD-956C-458B-A131-9667BBB99ECA}" sibTransId="{296CA57F-AFF2-48CE-9646-08AD7DA0F248}"/>
    <dgm:cxn modelId="{21368D3E-F751-445C-8B5F-FF3DA4D42E03}" type="presOf" srcId="{454D082B-7BA0-4D19-AAAD-65FD70AD50C1}" destId="{429C9C81-F7B4-41D9-A0FA-B5977779B36A}" srcOrd="0" destOrd="0" presId="urn:microsoft.com/office/officeart/2005/8/layout/vList4"/>
    <dgm:cxn modelId="{12AAEE5C-B146-426B-A7D3-D7FF4CE6936C}" type="presOf" srcId="{94FE037A-45A1-4B07-B32B-B5319F542594}" destId="{D3C3C95C-AF8D-4D14-A80D-2C32A11C6D81}" srcOrd="1" destOrd="0" presId="urn:microsoft.com/office/officeart/2005/8/layout/vList4"/>
    <dgm:cxn modelId="{B32DF95C-8806-4A82-921D-7CFC25F72AFE}" srcId="{4ABE4973-9DD4-4F8D-A593-4B4A32B72207}" destId="{42AAF097-3295-403C-B049-0ED879370EA0}" srcOrd="0" destOrd="0" parTransId="{F1BD77B8-9572-411C-89E8-ADD37E7C7E91}" sibTransId="{4D624C03-B26F-48A1-AEF0-497BCA6B1C5E}"/>
    <dgm:cxn modelId="{900B585E-0A21-46B8-9DC5-8C733BB2037D}" srcId="{454D082B-7BA0-4D19-AAAD-65FD70AD50C1}" destId="{535C77A4-CA1C-4C90-AD32-F177A6482D55}" srcOrd="0" destOrd="0" parTransId="{A251EE3B-1E21-450E-ADA6-9CCC3F07C0FA}" sibTransId="{A26F84B7-DFF1-407D-B083-CA0DA774A82D}"/>
    <dgm:cxn modelId="{5ADA1861-CB24-4863-8525-35827210E654}" type="presOf" srcId="{4ABE4973-9DD4-4F8D-A593-4B4A32B72207}" destId="{A31807D8-4E9D-47BC-94FD-7324AF666EBB}" srcOrd="1" destOrd="0" presId="urn:microsoft.com/office/officeart/2005/8/layout/vList4"/>
    <dgm:cxn modelId="{FA592161-E409-4C68-BE16-B85FE79D9219}" type="presOf" srcId="{454D082B-7BA0-4D19-AAAD-65FD70AD50C1}" destId="{413AF98E-82A9-4D07-A5F5-424F86FB2DAC}" srcOrd="1" destOrd="0" presId="urn:microsoft.com/office/officeart/2005/8/layout/vList4"/>
    <dgm:cxn modelId="{EEF71163-5CC3-465D-A122-603E0297B763}" type="presOf" srcId="{3C2F8BFC-2C59-46A2-B829-7EE067ED33FC}" destId="{D3C3C95C-AF8D-4D14-A80D-2C32A11C6D81}" srcOrd="1" destOrd="4" presId="urn:microsoft.com/office/officeart/2005/8/layout/vList4"/>
    <dgm:cxn modelId="{2F8AEA63-C87B-46C6-92BC-8F97A34D9EE6}" type="presOf" srcId="{1323B5D5-03A3-4D9D-98C6-B4D0C3293678}" destId="{413AF98E-82A9-4D07-A5F5-424F86FB2DAC}" srcOrd="1" destOrd="4" presId="urn:microsoft.com/office/officeart/2005/8/layout/vList4"/>
    <dgm:cxn modelId="{953A2E67-A6A5-49AE-A2F3-BD3D2FB3D379}" type="presOf" srcId="{6C52B959-DC7D-433C-83E0-6D19AA028155}" destId="{CDC8F5E3-23A6-4A8F-AE80-4DEBDEE8466C}" srcOrd="0" destOrd="2" presId="urn:microsoft.com/office/officeart/2005/8/layout/vList4"/>
    <dgm:cxn modelId="{0BFE0068-C9D6-410E-890E-71CC075CAA51}" srcId="{86FDFAB5-2F8A-4885-A70B-7098AAFCE0D2}" destId="{F1D486C0-FAB1-4303-B563-131D76725108}" srcOrd="2" destOrd="0" parTransId="{F0239B6E-4651-4FC9-BD49-47153C7511E4}" sibTransId="{666358CE-11FD-4209-9401-4D58268F29EE}"/>
    <dgm:cxn modelId="{13C12D6A-006C-4A22-B331-CD0191BF739D}" srcId="{94FE037A-45A1-4B07-B32B-B5319F542594}" destId="{6C52B959-DC7D-433C-83E0-6D19AA028155}" srcOrd="1" destOrd="0" parTransId="{6672F8CB-D05B-450A-8CF1-8A32908E5845}" sibTransId="{47D41C3B-277E-4E66-A20C-01327DBCE4F3}"/>
    <dgm:cxn modelId="{1C38384B-7A85-4E0E-A318-E6A031E1E0CF}" srcId="{535C77A4-CA1C-4C90-AD32-F177A6482D55}" destId="{DE9800A6-0418-4C35-83B5-706B298E52DD}" srcOrd="0" destOrd="0" parTransId="{6C07CCE3-2FAC-43CA-A7BC-107A668609CC}" sibTransId="{ADC2A767-2A6D-4CE8-909B-52E1A10F4CED}"/>
    <dgm:cxn modelId="{62DE824B-3150-470F-B00E-BDFA3A52C94F}" srcId="{C213BE37-37A5-443E-A876-A68CB5462E88}" destId="{454D082B-7BA0-4D19-AAAD-65FD70AD50C1}" srcOrd="3" destOrd="0" parTransId="{E5758DE6-6EFF-4B2A-93CA-527773109529}" sibTransId="{D64FED63-2347-445E-8697-B39C2759D9FB}"/>
    <dgm:cxn modelId="{9CA3EF75-540E-4F87-89D2-5D25029C976B}" srcId="{535C77A4-CA1C-4C90-AD32-F177A6482D55}" destId="{D64B2A17-4F69-4FAE-8E32-3D55D3003449}" srcOrd="4" destOrd="0" parTransId="{1FAA0C56-4CC9-4ED9-9F57-C641055F4B83}" sibTransId="{1901DB88-09FB-4E7C-A89A-DFA7E487660F}"/>
    <dgm:cxn modelId="{0628FE57-43C0-4F1B-A2CA-922A22EEC36D}" type="presOf" srcId="{D64B2A17-4F69-4FAE-8E32-3D55D3003449}" destId="{429C9C81-F7B4-41D9-A0FA-B5977779B36A}" srcOrd="0" destOrd="6" presId="urn:microsoft.com/office/officeart/2005/8/layout/vList4"/>
    <dgm:cxn modelId="{75494058-A1F0-4382-9E41-A454D815C6E8}" srcId="{86FDFAB5-2F8A-4885-A70B-7098AAFCE0D2}" destId="{4881DE46-4051-4D1E-8CB7-E22965E4C6DF}" srcOrd="1" destOrd="0" parTransId="{EC892400-CE9C-43A4-9DB8-828C9C8820EA}" sibTransId="{7682876D-CA34-496E-A50F-06AD118B59DB}"/>
    <dgm:cxn modelId="{A2EA4678-75D1-4C27-9FBC-20D523E2AF81}" srcId="{535C77A4-CA1C-4C90-AD32-F177A6482D55}" destId="{E9A80C09-8FAB-4EB2-BEDE-44BAD1658F99}" srcOrd="3" destOrd="0" parTransId="{9FF3E8DC-B268-42D6-9422-59AC70B16864}" sibTransId="{E6E9F8AD-5015-4DB0-8042-444238824A66}"/>
    <dgm:cxn modelId="{CA2B8479-4E75-47A1-B7CB-BC65FA403D50}" type="presOf" srcId="{AF901C72-32AE-4ADD-A60A-6009096CD5B9}" destId="{429C9C81-F7B4-41D9-A0FA-B5977779B36A}" srcOrd="0" destOrd="3" presId="urn:microsoft.com/office/officeart/2005/8/layout/vList4"/>
    <dgm:cxn modelId="{FDEC567C-F9AD-49BD-8F71-34361911C8C0}" type="presOf" srcId="{94FE037A-45A1-4B07-B32B-B5319F542594}" destId="{CDC8F5E3-23A6-4A8F-AE80-4DEBDEE8466C}" srcOrd="0" destOrd="0" presId="urn:microsoft.com/office/officeart/2005/8/layout/vList4"/>
    <dgm:cxn modelId="{1F2F0D7D-2EC9-4D0D-AC2D-EB02786E7CCB}" type="presOf" srcId="{86FDFAB5-2F8A-4885-A70B-7098AAFCE0D2}" destId="{502F26EB-16C0-4329-870D-B8E04A46A1F7}" srcOrd="1" destOrd="0" presId="urn:microsoft.com/office/officeart/2005/8/layout/vList4"/>
    <dgm:cxn modelId="{DA548588-D995-479E-A9B3-C49A5E910DDA}" srcId="{C213BE37-37A5-443E-A876-A68CB5462E88}" destId="{94FE037A-45A1-4B07-B32B-B5319F542594}" srcOrd="0" destOrd="0" parTransId="{EE98089B-4D7D-4EA4-BFC2-F34791BB05AE}" sibTransId="{6FC8E1E5-0576-4174-9D7F-8DCD18A07D00}"/>
    <dgm:cxn modelId="{ECCE8B8B-BA19-419D-84FF-63F2DBAB2A36}" srcId="{94FE037A-45A1-4B07-B32B-B5319F542594}" destId="{3C2F8BFC-2C59-46A2-B829-7EE067ED33FC}" srcOrd="3" destOrd="0" parTransId="{1FFA754C-D228-483D-B8A4-390D62C4B11C}" sibTransId="{CE6FF83F-0775-48C4-8EFA-545218CDC529}"/>
    <dgm:cxn modelId="{FFC9CE8F-9733-44C0-BCEE-023D44F98086}" srcId="{C213BE37-37A5-443E-A876-A68CB5462E88}" destId="{86FDFAB5-2F8A-4885-A70B-7098AAFCE0D2}" srcOrd="1" destOrd="0" parTransId="{62452599-DC96-4F34-A000-6008B954A2D9}" sibTransId="{F6A7B5A6-430A-4BCD-99C7-6881713C3BFA}"/>
    <dgm:cxn modelId="{2382FB95-DA3B-451F-B5D3-AA4398AE3DFB}" type="presOf" srcId="{E9A80C09-8FAB-4EB2-BEDE-44BAD1658F99}" destId="{413AF98E-82A9-4D07-A5F5-424F86FB2DAC}" srcOrd="1" destOrd="5" presId="urn:microsoft.com/office/officeart/2005/8/layout/vList4"/>
    <dgm:cxn modelId="{BB075997-F76E-4E23-8C3C-E0FC20B80AAF}" type="presOf" srcId="{1323B5D5-03A3-4D9D-98C6-B4D0C3293678}" destId="{429C9C81-F7B4-41D9-A0FA-B5977779B36A}" srcOrd="0" destOrd="4" presId="urn:microsoft.com/office/officeart/2005/8/layout/vList4"/>
    <dgm:cxn modelId="{958F6FA2-64B5-4064-B1FE-AE246DB94A6E}" type="presOf" srcId="{2BBCCAF7-3607-4F61-8A43-5840AB260CEC}" destId="{A0ED5765-913A-421D-8781-830CCB91B329}" srcOrd="0" destOrd="1" presId="urn:microsoft.com/office/officeart/2005/8/layout/vList4"/>
    <dgm:cxn modelId="{8D14DFA4-A0A5-4342-B90B-95462F2993F0}" type="presOf" srcId="{AF901C72-32AE-4ADD-A60A-6009096CD5B9}" destId="{413AF98E-82A9-4D07-A5F5-424F86FB2DAC}" srcOrd="1" destOrd="3" presId="urn:microsoft.com/office/officeart/2005/8/layout/vList4"/>
    <dgm:cxn modelId="{8FCEF6A9-8824-4C59-9621-A1DC0A13568B}" type="presOf" srcId="{F1D486C0-FAB1-4303-B563-131D76725108}" destId="{A0ED5765-913A-421D-8781-830CCB91B329}" srcOrd="0" destOrd="3" presId="urn:microsoft.com/office/officeart/2005/8/layout/vList4"/>
    <dgm:cxn modelId="{C88F9FAA-0BF9-4B66-B97F-71F851449ABA}" type="presOf" srcId="{2BBCCAF7-3607-4F61-8A43-5840AB260CEC}" destId="{502F26EB-16C0-4329-870D-B8E04A46A1F7}" srcOrd="1" destOrd="1" presId="urn:microsoft.com/office/officeart/2005/8/layout/vList4"/>
    <dgm:cxn modelId="{2EBBBCAA-CDC3-43C5-AC2E-5D061DF280D9}" type="presOf" srcId="{4ABE4973-9DD4-4F8D-A593-4B4A32B72207}" destId="{BD1C4FBD-BAAB-4CF9-9F21-460908E6E49A}" srcOrd="0" destOrd="0" presId="urn:microsoft.com/office/officeart/2005/8/layout/vList4"/>
    <dgm:cxn modelId="{D52642B0-E286-4FB7-AC87-A013DEBE2129}" type="presOf" srcId="{5578A2BC-9501-4B55-99C8-DA6B493FFF57}" destId="{502F26EB-16C0-4329-870D-B8E04A46A1F7}" srcOrd="1" destOrd="4" presId="urn:microsoft.com/office/officeart/2005/8/layout/vList4"/>
    <dgm:cxn modelId="{587820BC-A6A4-4E21-9C15-464BEA39F5E0}" srcId="{C213BE37-37A5-443E-A876-A68CB5462E88}" destId="{4ABE4973-9DD4-4F8D-A593-4B4A32B72207}" srcOrd="2" destOrd="0" parTransId="{CD47D9C8-6C55-4056-ACAF-CDCF38BC52A0}" sibTransId="{633C4A2D-4BFA-4615-949D-A76815E965BB}"/>
    <dgm:cxn modelId="{A6DE5EBC-158D-4EB5-89E0-B31EFC834DE1}" srcId="{4ABE4973-9DD4-4F8D-A593-4B4A32B72207}" destId="{39D55DB9-B6C0-4518-98FB-29B24B27482D}" srcOrd="1" destOrd="0" parTransId="{AA10D59C-9523-4E90-84B0-AA4096F09429}" sibTransId="{ACB6CD0F-C800-45A3-AF47-4F796DA9573A}"/>
    <dgm:cxn modelId="{3CB132BD-FC97-454B-9DA3-740877BAF6A7}" type="presOf" srcId="{F1D486C0-FAB1-4303-B563-131D76725108}" destId="{502F26EB-16C0-4329-870D-B8E04A46A1F7}" srcOrd="1" destOrd="3" presId="urn:microsoft.com/office/officeart/2005/8/layout/vList4"/>
    <dgm:cxn modelId="{CFB81BBF-26C7-4F24-8EE4-7AB9F15B3BF7}" srcId="{86FDFAB5-2F8A-4885-A70B-7098AAFCE0D2}" destId="{2BBCCAF7-3607-4F61-8A43-5840AB260CEC}" srcOrd="0" destOrd="0" parTransId="{3384C6D1-6FA1-4D39-8812-60F985B2A90E}" sibTransId="{6E195B23-561F-4918-A5CF-21F43B40E49A}"/>
    <dgm:cxn modelId="{16EB0AC2-009D-4384-8DF9-49DA31B10C8B}" type="presOf" srcId="{3C2F8BFC-2C59-46A2-B829-7EE067ED33FC}" destId="{CDC8F5E3-23A6-4A8F-AE80-4DEBDEE8466C}" srcOrd="0" destOrd="4" presId="urn:microsoft.com/office/officeart/2005/8/layout/vList4"/>
    <dgm:cxn modelId="{302456C5-E14C-40CD-B60B-CA9A5D299F07}" type="presOf" srcId="{535C77A4-CA1C-4C90-AD32-F177A6482D55}" destId="{429C9C81-F7B4-41D9-A0FA-B5977779B36A}" srcOrd="0" destOrd="1" presId="urn:microsoft.com/office/officeart/2005/8/layout/vList4"/>
    <dgm:cxn modelId="{848E19C8-BB58-4CB6-8119-0A1B15C4EA40}" type="presOf" srcId="{D64B2A17-4F69-4FAE-8E32-3D55D3003449}" destId="{413AF98E-82A9-4D07-A5F5-424F86FB2DAC}" srcOrd="1" destOrd="6" presId="urn:microsoft.com/office/officeart/2005/8/layout/vList4"/>
    <dgm:cxn modelId="{6EDF83D0-7C6C-475A-AD78-F30AF23C7912}" type="presOf" srcId="{3F66321D-B19E-4B18-A9EC-E1C8C24D70F3}" destId="{CDC8F5E3-23A6-4A8F-AE80-4DEBDEE8466C}" srcOrd="0" destOrd="3" presId="urn:microsoft.com/office/officeart/2005/8/layout/vList4"/>
    <dgm:cxn modelId="{8B51C5D0-6E22-4A72-A219-CC9C72035834}" type="presOf" srcId="{3F66321D-B19E-4B18-A9EC-E1C8C24D70F3}" destId="{D3C3C95C-AF8D-4D14-A80D-2C32A11C6D81}" srcOrd="1" destOrd="3" presId="urn:microsoft.com/office/officeart/2005/8/layout/vList4"/>
    <dgm:cxn modelId="{D4536ED1-208B-4D24-86AD-70A7C9079CC8}" srcId="{4ABE4973-9DD4-4F8D-A593-4B4A32B72207}" destId="{BFAEC121-8109-4C96-A80E-9E71E689DD7B}" srcOrd="2" destOrd="0" parTransId="{6AE14F63-B1E5-4408-A79B-49C2E87C10E3}" sibTransId="{52D53ADC-78F1-4CBD-A012-87231BC17B24}"/>
    <dgm:cxn modelId="{9086F2D3-64A2-4A20-A736-052259C2EE90}" srcId="{86FDFAB5-2F8A-4885-A70B-7098AAFCE0D2}" destId="{5578A2BC-9501-4B55-99C8-DA6B493FFF57}" srcOrd="3" destOrd="0" parTransId="{A93855FE-4B3A-4068-8D0C-84B39B1F48F3}" sibTransId="{0DC4214F-D3B5-4E2D-8196-CD61B05B79D0}"/>
    <dgm:cxn modelId="{34EBE4DD-16AA-494D-9A7D-62BC560A1275}" type="presOf" srcId="{535C77A4-CA1C-4C90-AD32-F177A6482D55}" destId="{413AF98E-82A9-4D07-A5F5-424F86FB2DAC}" srcOrd="1" destOrd="1" presId="urn:microsoft.com/office/officeart/2005/8/layout/vList4"/>
    <dgm:cxn modelId="{E9A214E3-74E9-4883-A6FE-46DA5B756D3E}" type="presOf" srcId="{BFAEC121-8109-4C96-A80E-9E71E689DD7B}" destId="{A31807D8-4E9D-47BC-94FD-7324AF666EBB}" srcOrd="1" destOrd="3" presId="urn:microsoft.com/office/officeart/2005/8/layout/vList4"/>
    <dgm:cxn modelId="{158796E7-C00E-4063-A7E4-4E40C02DEE80}" type="presOf" srcId="{86FDFAB5-2F8A-4885-A70B-7098AAFCE0D2}" destId="{A0ED5765-913A-421D-8781-830CCB91B329}" srcOrd="0" destOrd="0" presId="urn:microsoft.com/office/officeart/2005/8/layout/vList4"/>
    <dgm:cxn modelId="{42C8C2EA-0C97-46F5-AD75-521E2DA5E46A}" type="presOf" srcId="{42AAF097-3295-403C-B049-0ED879370EA0}" destId="{BD1C4FBD-BAAB-4CF9-9F21-460908E6E49A}" srcOrd="0" destOrd="1" presId="urn:microsoft.com/office/officeart/2005/8/layout/vList4"/>
    <dgm:cxn modelId="{91D18FEB-4FE0-4C3B-8404-94D753FFD388}" srcId="{94FE037A-45A1-4B07-B32B-B5319F542594}" destId="{B1A4C10C-2390-435C-93FD-8A99EBDAAD9C}" srcOrd="0" destOrd="0" parTransId="{A7C4D3C4-64EC-45F5-B294-238F5EA4E54F}" sibTransId="{B6FB3A9F-920E-4F6A-982E-95B6C12EFD37}"/>
    <dgm:cxn modelId="{225BA4EF-EEBA-490A-92CC-90BB43527D4A}" type="presOf" srcId="{B1A4C10C-2390-435C-93FD-8A99EBDAAD9C}" destId="{CDC8F5E3-23A6-4A8F-AE80-4DEBDEE8466C}" srcOrd="0" destOrd="1" presId="urn:microsoft.com/office/officeart/2005/8/layout/vList4"/>
    <dgm:cxn modelId="{CE2462F3-F973-4968-B5D0-D5B755C14A65}" type="presOf" srcId="{B1A4C10C-2390-435C-93FD-8A99EBDAAD9C}" destId="{D3C3C95C-AF8D-4D14-A80D-2C32A11C6D81}" srcOrd="1" destOrd="1" presId="urn:microsoft.com/office/officeart/2005/8/layout/vList4"/>
    <dgm:cxn modelId="{A74D4DF6-F8B8-415F-907D-1F792152EAC9}" type="presOf" srcId="{DE9800A6-0418-4C35-83B5-706B298E52DD}" destId="{413AF98E-82A9-4D07-A5F5-424F86FB2DAC}" srcOrd="1" destOrd="2" presId="urn:microsoft.com/office/officeart/2005/8/layout/vList4"/>
    <dgm:cxn modelId="{A272DAFB-8B52-47AC-BCBF-2A3918C5EE25}" srcId="{94FE037A-45A1-4B07-B32B-B5319F542594}" destId="{3F66321D-B19E-4B18-A9EC-E1C8C24D70F3}" srcOrd="2" destOrd="0" parTransId="{BA66F85E-FA0B-4CB3-9445-0E18BAB48328}" sibTransId="{3E79D4C5-78C4-48CB-BED6-93CD13F62137}"/>
    <dgm:cxn modelId="{89EC9D5F-AE70-4C98-B08A-3F99306D8C8E}" type="presParOf" srcId="{42B3E30F-3CF7-47E6-AD31-6DB01EB51B45}" destId="{2456491D-96D5-4CB4-B076-71C5F16459F5}" srcOrd="0" destOrd="0" presId="urn:microsoft.com/office/officeart/2005/8/layout/vList4"/>
    <dgm:cxn modelId="{B51ECBB8-5A2E-4A1C-BF38-D2E1D088DCCC}" type="presParOf" srcId="{2456491D-96D5-4CB4-B076-71C5F16459F5}" destId="{CDC8F5E3-23A6-4A8F-AE80-4DEBDEE8466C}" srcOrd="0" destOrd="0" presId="urn:microsoft.com/office/officeart/2005/8/layout/vList4"/>
    <dgm:cxn modelId="{A8E7DCD1-903C-47DD-A8E7-C668F18995C3}" type="presParOf" srcId="{2456491D-96D5-4CB4-B076-71C5F16459F5}" destId="{4DA7A3F6-CF89-406A-A132-D5AECD941C2B}" srcOrd="1" destOrd="0" presId="urn:microsoft.com/office/officeart/2005/8/layout/vList4"/>
    <dgm:cxn modelId="{332E555B-EF05-42CD-9118-40AEBE2E42AF}" type="presParOf" srcId="{2456491D-96D5-4CB4-B076-71C5F16459F5}" destId="{D3C3C95C-AF8D-4D14-A80D-2C32A11C6D81}" srcOrd="2" destOrd="0" presId="urn:microsoft.com/office/officeart/2005/8/layout/vList4"/>
    <dgm:cxn modelId="{56A4B53C-EB1B-4BB8-A69F-8CA07D993EA6}" type="presParOf" srcId="{42B3E30F-3CF7-47E6-AD31-6DB01EB51B45}" destId="{FCDED78F-B394-4D22-AF69-35E90092726E}" srcOrd="1" destOrd="0" presId="urn:microsoft.com/office/officeart/2005/8/layout/vList4"/>
    <dgm:cxn modelId="{47FC212E-CC9D-43D4-910A-7B7A048AE570}" type="presParOf" srcId="{42B3E30F-3CF7-47E6-AD31-6DB01EB51B45}" destId="{F7E45DA7-7DBD-4359-A8F3-5C5BF296C867}" srcOrd="2" destOrd="0" presId="urn:microsoft.com/office/officeart/2005/8/layout/vList4"/>
    <dgm:cxn modelId="{8A05A224-0D7B-43C8-837B-AE02A6620835}" type="presParOf" srcId="{F7E45DA7-7DBD-4359-A8F3-5C5BF296C867}" destId="{A0ED5765-913A-421D-8781-830CCB91B329}" srcOrd="0" destOrd="0" presId="urn:microsoft.com/office/officeart/2005/8/layout/vList4"/>
    <dgm:cxn modelId="{67C2A1D5-0EDB-4A5F-A9A2-DF92864C5636}" type="presParOf" srcId="{F7E45DA7-7DBD-4359-A8F3-5C5BF296C867}" destId="{BFDD261D-0541-4533-A7BD-FE5BA880939C}" srcOrd="1" destOrd="0" presId="urn:microsoft.com/office/officeart/2005/8/layout/vList4"/>
    <dgm:cxn modelId="{19248BC3-9A00-47D9-8A11-D5C938E43F06}" type="presParOf" srcId="{F7E45DA7-7DBD-4359-A8F3-5C5BF296C867}" destId="{502F26EB-16C0-4329-870D-B8E04A46A1F7}" srcOrd="2" destOrd="0" presId="urn:microsoft.com/office/officeart/2005/8/layout/vList4"/>
    <dgm:cxn modelId="{08E5BDB2-98ED-4DA6-92F6-A7373432BDF9}" type="presParOf" srcId="{42B3E30F-3CF7-47E6-AD31-6DB01EB51B45}" destId="{CD81F94C-4A16-42F5-9412-641A7329B5E4}" srcOrd="3" destOrd="0" presId="urn:microsoft.com/office/officeart/2005/8/layout/vList4"/>
    <dgm:cxn modelId="{7A58F963-74C1-4079-A3EA-CC7FD92B779B}" type="presParOf" srcId="{42B3E30F-3CF7-47E6-AD31-6DB01EB51B45}" destId="{A2F4CE34-2397-4DED-AFDF-D6004FA512AA}" srcOrd="4" destOrd="0" presId="urn:microsoft.com/office/officeart/2005/8/layout/vList4"/>
    <dgm:cxn modelId="{D216A676-15E9-4D52-A4BB-92B347D022A4}" type="presParOf" srcId="{A2F4CE34-2397-4DED-AFDF-D6004FA512AA}" destId="{BD1C4FBD-BAAB-4CF9-9F21-460908E6E49A}" srcOrd="0" destOrd="0" presId="urn:microsoft.com/office/officeart/2005/8/layout/vList4"/>
    <dgm:cxn modelId="{2B0CD412-E13C-418E-A4CA-9524979BE80B}" type="presParOf" srcId="{A2F4CE34-2397-4DED-AFDF-D6004FA512AA}" destId="{76F69C70-BE4E-4FE6-AFCD-6EB2F341E025}" srcOrd="1" destOrd="0" presId="urn:microsoft.com/office/officeart/2005/8/layout/vList4"/>
    <dgm:cxn modelId="{940394F3-7947-4596-8E22-27D52038C4DF}" type="presParOf" srcId="{A2F4CE34-2397-4DED-AFDF-D6004FA512AA}" destId="{A31807D8-4E9D-47BC-94FD-7324AF666EBB}" srcOrd="2" destOrd="0" presId="urn:microsoft.com/office/officeart/2005/8/layout/vList4"/>
    <dgm:cxn modelId="{F4C57C94-6D7A-4EE3-BB42-1D8A2A807694}" type="presParOf" srcId="{42B3E30F-3CF7-47E6-AD31-6DB01EB51B45}" destId="{F830B7A3-E063-413F-8002-B1231D9DEA53}" srcOrd="5" destOrd="0" presId="urn:microsoft.com/office/officeart/2005/8/layout/vList4"/>
    <dgm:cxn modelId="{257F5BFE-8694-4951-B866-EB98F3B412A3}" type="presParOf" srcId="{42B3E30F-3CF7-47E6-AD31-6DB01EB51B45}" destId="{8908210B-30C3-4BBD-ADFC-9E0DAF9A43C3}" srcOrd="6" destOrd="0" presId="urn:microsoft.com/office/officeart/2005/8/layout/vList4"/>
    <dgm:cxn modelId="{1C4D53CC-C4DF-4E9D-A6D1-1F76831DDA40}" type="presParOf" srcId="{8908210B-30C3-4BBD-ADFC-9E0DAF9A43C3}" destId="{429C9C81-F7B4-41D9-A0FA-B5977779B36A}" srcOrd="0" destOrd="0" presId="urn:microsoft.com/office/officeart/2005/8/layout/vList4"/>
    <dgm:cxn modelId="{7EC75572-5287-47FB-9AF4-91A50B33C232}" type="presParOf" srcId="{8908210B-30C3-4BBD-ADFC-9E0DAF9A43C3}" destId="{877A7B84-407D-4F97-83C7-2E6E9FB82A90}" srcOrd="1" destOrd="0" presId="urn:microsoft.com/office/officeart/2005/8/layout/vList4"/>
    <dgm:cxn modelId="{EBF26073-2BA1-48A2-A311-51E3B4C55C4A}" type="presParOf" srcId="{8908210B-30C3-4BBD-ADFC-9E0DAF9A43C3}" destId="{413AF98E-82A9-4D07-A5F5-424F86FB2D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13BE37-37A5-443E-A876-A68CB5462E88}" type="doc">
      <dgm:prSet loTypeId="urn:microsoft.com/office/officeart/2005/8/layout/vList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94FE037A-45A1-4B07-B32B-B5319F542594}">
      <dgm:prSet phldrT="[Texte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FR" sz="1400" dirty="0"/>
            <a:t>Champ d’apprentissage 1 : </a:t>
          </a:r>
          <a:r>
            <a:rPr lang="fr-FR" sz="1400" b="1" i="1" dirty="0"/>
            <a:t>Produire une performance maximale, mesurable à une échéance donnée</a:t>
          </a:r>
          <a:endParaRPr lang="fr-FR" sz="1400" dirty="0"/>
        </a:p>
      </dgm:t>
    </dgm:pt>
    <dgm:pt modelId="{EE98089B-4D7D-4EA4-BFC2-F34791BB05AE}" type="parTrans" cxnId="{DA548588-D995-479E-A9B3-C49A5E910DDA}">
      <dgm:prSet/>
      <dgm:spPr/>
      <dgm:t>
        <a:bodyPr/>
        <a:lstStyle/>
        <a:p>
          <a:endParaRPr lang="fr-FR" sz="2800"/>
        </a:p>
      </dgm:t>
    </dgm:pt>
    <dgm:pt modelId="{6FC8E1E5-0576-4174-9D7F-8DCD18A07D00}" type="sibTrans" cxnId="{DA548588-D995-479E-A9B3-C49A5E910DDA}">
      <dgm:prSet/>
      <dgm:spPr/>
      <dgm:t>
        <a:bodyPr/>
        <a:lstStyle/>
        <a:p>
          <a:endParaRPr lang="fr-FR" sz="2800"/>
        </a:p>
      </dgm:t>
    </dgm:pt>
    <dgm:pt modelId="{86FDFAB5-2F8A-4885-A70B-7098AAFCE0D2}">
      <dgm:prSet phldrT="[Texte]" custT="1"/>
      <dgm:spPr/>
      <dgm:t>
        <a:bodyPr/>
        <a:lstStyle/>
        <a:p>
          <a:r>
            <a:rPr lang="fr-FR" sz="1400" dirty="0"/>
            <a:t>Champ d’apprentissage 2 : </a:t>
          </a:r>
          <a:r>
            <a:rPr lang="fr-FR" sz="1400" b="1" i="1" dirty="0"/>
            <a:t>Adapter ses déplacements à des environnements variés</a:t>
          </a:r>
          <a:endParaRPr lang="fr-FR" sz="1400" dirty="0"/>
        </a:p>
      </dgm:t>
    </dgm:pt>
    <dgm:pt modelId="{62452599-DC96-4F34-A000-6008B954A2D9}" type="parTrans" cxnId="{FFC9CE8F-9733-44C0-BCEE-023D44F98086}">
      <dgm:prSet/>
      <dgm:spPr/>
      <dgm:t>
        <a:bodyPr/>
        <a:lstStyle/>
        <a:p>
          <a:endParaRPr lang="fr-FR" sz="2800"/>
        </a:p>
      </dgm:t>
    </dgm:pt>
    <dgm:pt modelId="{F6A7B5A6-430A-4BCD-99C7-6881713C3BFA}" type="sibTrans" cxnId="{FFC9CE8F-9733-44C0-BCEE-023D44F98086}">
      <dgm:prSet/>
      <dgm:spPr/>
      <dgm:t>
        <a:bodyPr/>
        <a:lstStyle/>
        <a:p>
          <a:endParaRPr lang="fr-FR" sz="2800"/>
        </a:p>
      </dgm:t>
    </dgm:pt>
    <dgm:pt modelId="{2BBCCAF7-3607-4F61-8A43-5840AB260CEC}">
      <dgm:prSet phldrT="[Texte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FR" sz="1400" dirty="0"/>
            <a:t>Réussir un déplacement planifié dans un milieu naturel aménagé ou artificiellement recréé plus ou moins connu.</a:t>
          </a:r>
        </a:p>
      </dgm:t>
    </dgm:pt>
    <dgm:pt modelId="{3384C6D1-6FA1-4D39-8812-60F985B2A90E}" type="parTrans" cxnId="{CFB81BBF-26C7-4F24-8EE4-7AB9F15B3BF7}">
      <dgm:prSet/>
      <dgm:spPr/>
      <dgm:t>
        <a:bodyPr/>
        <a:lstStyle/>
        <a:p>
          <a:endParaRPr lang="fr-FR" sz="2800"/>
        </a:p>
      </dgm:t>
    </dgm:pt>
    <dgm:pt modelId="{6E195B23-561F-4918-A5CF-21F43B40E49A}" type="sibTrans" cxnId="{CFB81BBF-26C7-4F24-8EE4-7AB9F15B3BF7}">
      <dgm:prSet/>
      <dgm:spPr/>
      <dgm:t>
        <a:bodyPr/>
        <a:lstStyle/>
        <a:p>
          <a:endParaRPr lang="fr-FR" sz="2800"/>
        </a:p>
      </dgm:t>
    </dgm:pt>
    <dgm:pt modelId="{4ABE4973-9DD4-4F8D-A593-4B4A32B72207}">
      <dgm:prSet phldrT="[Texte]" custT="1"/>
      <dgm:spPr/>
      <dgm:t>
        <a:bodyPr/>
        <a:lstStyle/>
        <a:p>
          <a:r>
            <a:rPr lang="fr-FR" sz="1400" dirty="0"/>
            <a:t>Champ d’apprentissage 3 : </a:t>
          </a:r>
          <a:r>
            <a:rPr lang="fr-FR" sz="1400" b="1" i="1" dirty="0"/>
            <a:t>S’exprimer devant les autres par une prestation artistique et/ou acrobatique</a:t>
          </a:r>
          <a:endParaRPr lang="fr-FR" sz="1400" dirty="0"/>
        </a:p>
      </dgm:t>
    </dgm:pt>
    <dgm:pt modelId="{CD47D9C8-6C55-4056-ACAF-CDCF38BC52A0}" type="parTrans" cxnId="{587820BC-A6A4-4E21-9C15-464BEA39F5E0}">
      <dgm:prSet/>
      <dgm:spPr/>
      <dgm:t>
        <a:bodyPr/>
        <a:lstStyle/>
        <a:p>
          <a:endParaRPr lang="fr-FR" sz="2800"/>
        </a:p>
      </dgm:t>
    </dgm:pt>
    <dgm:pt modelId="{633C4A2D-4BFA-4615-949D-A76815E965BB}" type="sibTrans" cxnId="{587820BC-A6A4-4E21-9C15-464BEA39F5E0}">
      <dgm:prSet/>
      <dgm:spPr/>
      <dgm:t>
        <a:bodyPr/>
        <a:lstStyle/>
        <a:p>
          <a:endParaRPr lang="fr-FR" sz="2800"/>
        </a:p>
      </dgm:t>
    </dgm:pt>
    <dgm:pt modelId="{42AAF097-3295-403C-B049-0ED879370EA0}">
      <dgm:prSet phldrT="[Texte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FR" sz="1400" dirty="0"/>
            <a:t>Mobiliser les capacités expressives du corps pour imaginer composer et  interpréter une séquence artistique ou acrobatique.</a:t>
          </a:r>
        </a:p>
      </dgm:t>
    </dgm:pt>
    <dgm:pt modelId="{F1BD77B8-9572-411C-89E8-ADD37E7C7E91}" type="parTrans" cxnId="{B32DF95C-8806-4A82-921D-7CFC25F72AFE}">
      <dgm:prSet/>
      <dgm:spPr/>
      <dgm:t>
        <a:bodyPr/>
        <a:lstStyle/>
        <a:p>
          <a:endParaRPr lang="fr-FR" sz="2800"/>
        </a:p>
      </dgm:t>
    </dgm:pt>
    <dgm:pt modelId="{4D624C03-B26F-48A1-AEF0-497BCA6B1C5E}" type="sibTrans" cxnId="{B32DF95C-8806-4A82-921D-7CFC25F72AFE}">
      <dgm:prSet/>
      <dgm:spPr/>
      <dgm:t>
        <a:bodyPr/>
        <a:lstStyle/>
        <a:p>
          <a:endParaRPr lang="fr-FR" sz="2800"/>
        </a:p>
      </dgm:t>
    </dgm:pt>
    <dgm:pt modelId="{454D082B-7BA0-4D19-AAAD-65FD70AD50C1}">
      <dgm:prSet phldrT="[Texte]" custT="1"/>
      <dgm:spPr/>
      <dgm:t>
        <a:bodyPr/>
        <a:lstStyle/>
        <a:p>
          <a:pPr>
            <a:spcAft>
              <a:spcPts val="300"/>
            </a:spcAft>
          </a:pPr>
          <a:r>
            <a:rPr lang="fr-FR" sz="1400" dirty="0"/>
            <a:t>Champ d’apprentissage 4 : </a:t>
          </a:r>
          <a:r>
            <a:rPr lang="fr-FR" sz="1400" b="1" i="1" dirty="0"/>
            <a:t>Conduire et maitriser un affrontement collectif ou interindividuel</a:t>
          </a:r>
          <a:r>
            <a:rPr lang="fr-FR" sz="1400" dirty="0"/>
            <a:t> </a:t>
          </a:r>
        </a:p>
        <a:p>
          <a:pPr>
            <a:spcAft>
              <a:spcPct val="35000"/>
            </a:spcAft>
          </a:pPr>
          <a:r>
            <a:rPr lang="fr-FR" sz="1600" dirty="0"/>
            <a:t>-</a:t>
          </a:r>
          <a:r>
            <a:rPr lang="fr-FR" sz="1200" dirty="0"/>
            <a:t>Réaliser des </a:t>
          </a:r>
          <a:r>
            <a:rPr lang="fr-FR" sz="1200" dirty="0" err="1"/>
            <a:t>act</a:t>
          </a:r>
          <a:r>
            <a:rPr lang="fr-FR" sz="1200" dirty="0"/>
            <a:t>° décisives en situation favorable afin de faire basculer le rapport de force en sa faveur ou en faveur de son équipe.</a:t>
          </a:r>
        </a:p>
        <a:p>
          <a:pPr>
            <a:spcAft>
              <a:spcPct val="35000"/>
            </a:spcAft>
          </a:pPr>
          <a:r>
            <a:rPr lang="fr-FR" sz="1200" dirty="0"/>
            <a:t>- Adapter son engagement moteur en fonction de son état physique et du rapport de force</a:t>
          </a:r>
        </a:p>
        <a:p>
          <a:pPr>
            <a:spcAft>
              <a:spcPct val="35000"/>
            </a:spcAft>
          </a:pPr>
          <a:r>
            <a:rPr lang="fr-FR" sz="1200" dirty="0"/>
            <a:t>- Être solidaire de ses partenaires et respectueux de son (ses) adversaire(s) et de l'arbitre.</a:t>
          </a:r>
        </a:p>
        <a:p>
          <a:pPr>
            <a:spcAft>
              <a:spcPct val="35000"/>
            </a:spcAft>
          </a:pPr>
          <a:r>
            <a:rPr lang="fr-FR" sz="1200" dirty="0"/>
            <a:t>- Observer et </a:t>
          </a:r>
          <a:r>
            <a:rPr lang="fr-FR" sz="1200" dirty="0" err="1"/>
            <a:t>co</a:t>
          </a:r>
          <a:r>
            <a:rPr lang="fr-FR" sz="1200" dirty="0"/>
            <a:t>-arbitrer.</a:t>
          </a:r>
        </a:p>
        <a:p>
          <a:pPr>
            <a:spcAft>
              <a:spcPct val="35000"/>
            </a:spcAft>
          </a:pPr>
          <a:r>
            <a:rPr lang="fr-FR" sz="1200" dirty="0"/>
            <a:t>- Accepter le résultat de la rencontre et savoir l'analyser avec objectivité.</a:t>
          </a:r>
          <a:endParaRPr lang="fr-FR" sz="1600" dirty="0"/>
        </a:p>
      </dgm:t>
    </dgm:pt>
    <dgm:pt modelId="{E5758DE6-6EFF-4B2A-93CA-527773109529}" type="parTrans" cxnId="{62DE824B-3150-470F-B00E-BDFA3A52C94F}">
      <dgm:prSet/>
      <dgm:spPr/>
      <dgm:t>
        <a:bodyPr/>
        <a:lstStyle/>
        <a:p>
          <a:endParaRPr lang="fr-FR" sz="2800"/>
        </a:p>
      </dgm:t>
    </dgm:pt>
    <dgm:pt modelId="{D64FED63-2347-445E-8697-B39C2759D9FB}" type="sibTrans" cxnId="{62DE824B-3150-470F-B00E-BDFA3A52C94F}">
      <dgm:prSet/>
      <dgm:spPr/>
      <dgm:t>
        <a:bodyPr/>
        <a:lstStyle/>
        <a:p>
          <a:endParaRPr lang="fr-FR" sz="2800"/>
        </a:p>
      </dgm:t>
    </dgm:pt>
    <dgm:pt modelId="{B1A4C10C-2390-435C-93FD-8A99EBDAAD9C}">
      <dgm:prSet phldrT="[Texte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FR" sz="1200" dirty="0"/>
            <a:t>Gérer son effort, faire des choix pour réaliser la meilleure performance dans au moins deux familles athlétiques et/ou au moins de deux styles de nages.</a:t>
          </a:r>
        </a:p>
      </dgm:t>
    </dgm:pt>
    <dgm:pt modelId="{A7C4D3C4-64EC-45F5-B294-238F5EA4E54F}" type="parTrans" cxnId="{91D18FEB-4FE0-4C3B-8404-94D753FFD388}">
      <dgm:prSet/>
      <dgm:spPr/>
      <dgm:t>
        <a:bodyPr/>
        <a:lstStyle/>
        <a:p>
          <a:endParaRPr lang="fr-FR" sz="2800"/>
        </a:p>
      </dgm:t>
    </dgm:pt>
    <dgm:pt modelId="{B6FB3A9F-920E-4F6A-982E-95B6C12EFD37}" type="sibTrans" cxnId="{91D18FEB-4FE0-4C3B-8404-94D753FFD388}">
      <dgm:prSet/>
      <dgm:spPr/>
      <dgm:t>
        <a:bodyPr/>
        <a:lstStyle/>
        <a:p>
          <a:endParaRPr lang="fr-FR" sz="2800"/>
        </a:p>
      </dgm:t>
    </dgm:pt>
    <dgm:pt modelId="{AD9BB69C-CD30-47C3-B1D2-176E1DDC2D10}">
      <dgm:prSet phldrT="[Texte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FR" sz="1200" dirty="0"/>
            <a:t>S'engager dans un programme de préparation individuel ou collectif.</a:t>
          </a:r>
        </a:p>
      </dgm:t>
    </dgm:pt>
    <dgm:pt modelId="{9BC8E981-B334-4329-A309-7EFA515620EF}" type="parTrans" cxnId="{526ACC2A-70C3-4922-938D-5AEFBDF0BF16}">
      <dgm:prSet/>
      <dgm:spPr/>
      <dgm:t>
        <a:bodyPr/>
        <a:lstStyle/>
        <a:p>
          <a:endParaRPr lang="fr-FR"/>
        </a:p>
      </dgm:t>
    </dgm:pt>
    <dgm:pt modelId="{7B7C7BD1-580E-4E8F-903F-0FF9893DAC8D}" type="sibTrans" cxnId="{526ACC2A-70C3-4922-938D-5AEFBDF0BF16}">
      <dgm:prSet/>
      <dgm:spPr/>
      <dgm:t>
        <a:bodyPr/>
        <a:lstStyle/>
        <a:p>
          <a:endParaRPr lang="fr-FR"/>
        </a:p>
      </dgm:t>
    </dgm:pt>
    <dgm:pt modelId="{C20B182B-C0E9-44F4-9062-8B02CFE86AEE}">
      <dgm:prSet phldrT="[Texte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FR" sz="1200" dirty="0"/>
            <a:t>Planifier et réaliser une épreuve combinée</a:t>
          </a:r>
        </a:p>
      </dgm:t>
    </dgm:pt>
    <dgm:pt modelId="{5CF551A2-7B62-4D05-8088-5483B337BD27}" type="parTrans" cxnId="{4BF38565-ACE6-418C-8C80-8D536DB1F80F}">
      <dgm:prSet/>
      <dgm:spPr/>
      <dgm:t>
        <a:bodyPr/>
        <a:lstStyle/>
        <a:p>
          <a:endParaRPr lang="fr-FR"/>
        </a:p>
      </dgm:t>
    </dgm:pt>
    <dgm:pt modelId="{154393EF-BAD3-4CE1-9C4A-9A7156A0A23D}" type="sibTrans" cxnId="{4BF38565-ACE6-418C-8C80-8D536DB1F80F}">
      <dgm:prSet/>
      <dgm:spPr/>
      <dgm:t>
        <a:bodyPr/>
        <a:lstStyle/>
        <a:p>
          <a:endParaRPr lang="fr-FR"/>
        </a:p>
      </dgm:t>
    </dgm:pt>
    <dgm:pt modelId="{81FC06BD-092A-43C6-92A0-D44FD0303C6C}">
      <dgm:prSet phldrT="[Texte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FR" sz="1200" dirty="0"/>
            <a:t>S'échauffer avant un effort.</a:t>
          </a:r>
        </a:p>
      </dgm:t>
    </dgm:pt>
    <dgm:pt modelId="{8FED9233-B72C-4FA8-91CD-4C34B2CB6199}" type="parTrans" cxnId="{E6A9C95C-48B5-4B8D-882E-5BF2037BBC88}">
      <dgm:prSet/>
      <dgm:spPr/>
      <dgm:t>
        <a:bodyPr/>
        <a:lstStyle/>
        <a:p>
          <a:endParaRPr lang="fr-FR"/>
        </a:p>
      </dgm:t>
    </dgm:pt>
    <dgm:pt modelId="{D64574D4-1749-457B-9DC7-7FF4F29EFC36}" type="sibTrans" cxnId="{E6A9C95C-48B5-4B8D-882E-5BF2037BBC88}">
      <dgm:prSet/>
      <dgm:spPr/>
      <dgm:t>
        <a:bodyPr/>
        <a:lstStyle/>
        <a:p>
          <a:endParaRPr lang="fr-FR"/>
        </a:p>
      </dgm:t>
    </dgm:pt>
    <dgm:pt modelId="{892AA173-D20F-45A9-B5F5-7BA92C272C93}">
      <dgm:prSet phldrT="[Texte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FR" sz="1200" dirty="0"/>
            <a:t>Aider ses camarades et assumer  différents rôles.</a:t>
          </a:r>
          <a:endParaRPr lang="fr-FR" sz="1100" dirty="0"/>
        </a:p>
      </dgm:t>
    </dgm:pt>
    <dgm:pt modelId="{70CA35A2-1C60-4A74-BFEE-955BACBFD2F5}" type="parTrans" cxnId="{C86C42D2-8B73-496F-ABE2-A11993A0636E}">
      <dgm:prSet/>
      <dgm:spPr/>
      <dgm:t>
        <a:bodyPr/>
        <a:lstStyle/>
        <a:p>
          <a:endParaRPr lang="fr-FR"/>
        </a:p>
      </dgm:t>
    </dgm:pt>
    <dgm:pt modelId="{F28E0F36-AAE6-4474-A542-46386ADB7F46}" type="sibTrans" cxnId="{C86C42D2-8B73-496F-ABE2-A11993A0636E}">
      <dgm:prSet/>
      <dgm:spPr/>
      <dgm:t>
        <a:bodyPr/>
        <a:lstStyle/>
        <a:p>
          <a:endParaRPr lang="fr-FR"/>
        </a:p>
      </dgm:t>
    </dgm:pt>
    <dgm:pt modelId="{67288268-7405-45C3-9D59-D2C2F777AD48}">
      <dgm:prSet phldrT="[Texte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FR" sz="1400" dirty="0"/>
            <a:t>Gérer ses ressources pour réaliser en totalité un parcours sécurisé.</a:t>
          </a:r>
        </a:p>
      </dgm:t>
    </dgm:pt>
    <dgm:pt modelId="{5926E361-6D33-4161-809D-9B7F2084F3FC}" type="parTrans" cxnId="{FD2CF348-4713-48D2-9A57-EB5BB8884BC9}">
      <dgm:prSet/>
      <dgm:spPr/>
      <dgm:t>
        <a:bodyPr/>
        <a:lstStyle/>
        <a:p>
          <a:endParaRPr lang="fr-FR"/>
        </a:p>
      </dgm:t>
    </dgm:pt>
    <dgm:pt modelId="{E7FC7F83-E3E4-40D4-99F0-DA8243BEEBD6}" type="sibTrans" cxnId="{FD2CF348-4713-48D2-9A57-EB5BB8884BC9}">
      <dgm:prSet/>
      <dgm:spPr/>
      <dgm:t>
        <a:bodyPr/>
        <a:lstStyle/>
        <a:p>
          <a:endParaRPr lang="fr-FR"/>
        </a:p>
      </dgm:t>
    </dgm:pt>
    <dgm:pt modelId="{E196B011-9986-4A7A-96AF-84BEF8E8AFE0}">
      <dgm:prSet phldrT="[Texte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FR" sz="1400" dirty="0"/>
            <a:t>Assurer la sécurité de son camarade.</a:t>
          </a:r>
        </a:p>
      </dgm:t>
    </dgm:pt>
    <dgm:pt modelId="{280DEC64-CE44-4EBF-AD20-C793DD649842}" type="parTrans" cxnId="{747BCC81-1E88-4B2C-957C-91F4E71A8781}">
      <dgm:prSet/>
      <dgm:spPr/>
      <dgm:t>
        <a:bodyPr/>
        <a:lstStyle/>
        <a:p>
          <a:endParaRPr lang="fr-FR"/>
        </a:p>
      </dgm:t>
    </dgm:pt>
    <dgm:pt modelId="{1774C4C8-83CE-4DFC-87C7-6192A66C790F}" type="sibTrans" cxnId="{747BCC81-1E88-4B2C-957C-91F4E71A8781}">
      <dgm:prSet/>
      <dgm:spPr/>
      <dgm:t>
        <a:bodyPr/>
        <a:lstStyle/>
        <a:p>
          <a:endParaRPr lang="fr-FR"/>
        </a:p>
      </dgm:t>
    </dgm:pt>
    <dgm:pt modelId="{637604CE-AC0F-4571-A2A9-300D004918F1}">
      <dgm:prSet phldrT="[Texte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FR" sz="1400" dirty="0"/>
            <a:t>Respecter et faire  respecter les règles de sécurité.</a:t>
          </a:r>
        </a:p>
      </dgm:t>
    </dgm:pt>
    <dgm:pt modelId="{1A3AE207-03E0-46D5-818D-8A57683CA93A}" type="parTrans" cxnId="{DFDBB185-A242-45B6-86E7-8255E5A0A9A8}">
      <dgm:prSet/>
      <dgm:spPr/>
      <dgm:t>
        <a:bodyPr/>
        <a:lstStyle/>
        <a:p>
          <a:endParaRPr lang="fr-FR"/>
        </a:p>
      </dgm:t>
    </dgm:pt>
    <dgm:pt modelId="{A683D5A5-7024-4C62-A0FD-997C360C3BBB}" type="sibTrans" cxnId="{DFDBB185-A242-45B6-86E7-8255E5A0A9A8}">
      <dgm:prSet/>
      <dgm:spPr/>
      <dgm:t>
        <a:bodyPr/>
        <a:lstStyle/>
        <a:p>
          <a:endParaRPr lang="fr-FR"/>
        </a:p>
      </dgm:t>
    </dgm:pt>
    <dgm:pt modelId="{F49A6B5D-5F28-44D7-ACC4-202A8A59220E}">
      <dgm:prSet phldrT="[Texte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FR" sz="1400" dirty="0"/>
            <a:t>Participer activement, au sein d'un groupe, à l'élaboration et à la formalisation d'un projet artistique.</a:t>
          </a:r>
        </a:p>
      </dgm:t>
    </dgm:pt>
    <dgm:pt modelId="{8EBFE635-93DA-42A7-9473-E5563013B75E}" type="parTrans" cxnId="{2A02CF82-58C2-43DD-BF29-EEE53B6CC836}">
      <dgm:prSet/>
      <dgm:spPr/>
      <dgm:t>
        <a:bodyPr/>
        <a:lstStyle/>
        <a:p>
          <a:endParaRPr lang="fr-FR"/>
        </a:p>
      </dgm:t>
    </dgm:pt>
    <dgm:pt modelId="{2A1CBA90-3F7F-45B5-89E8-7EB121E58593}" type="sibTrans" cxnId="{2A02CF82-58C2-43DD-BF29-EEE53B6CC836}">
      <dgm:prSet/>
      <dgm:spPr/>
      <dgm:t>
        <a:bodyPr/>
        <a:lstStyle/>
        <a:p>
          <a:endParaRPr lang="fr-FR"/>
        </a:p>
      </dgm:t>
    </dgm:pt>
    <dgm:pt modelId="{AC620DD2-EA94-43A2-B7DA-D014EC6855C0}">
      <dgm:prSet phldrT="[Texte]" custT="1"/>
      <dgm:spPr/>
      <dgm:t>
        <a:bodyPr/>
        <a:lstStyle/>
        <a:p>
          <a:pPr>
            <a:buFont typeface="Calibri" panose="020F0502020204030204" pitchFamily="34" charset="0"/>
            <a:buChar char="-"/>
          </a:pPr>
          <a:r>
            <a:rPr lang="fr-FR" sz="1400" dirty="0"/>
            <a:t>Apprécier  des prestations en utilisant différents supports d'observation et d'analyse.</a:t>
          </a:r>
        </a:p>
      </dgm:t>
    </dgm:pt>
    <dgm:pt modelId="{8CFB46C3-098B-4A3B-ADB9-8218AAA2AD59}" type="parTrans" cxnId="{8474FF9A-3A9A-428A-99EE-CCE10A769458}">
      <dgm:prSet/>
      <dgm:spPr/>
      <dgm:t>
        <a:bodyPr/>
        <a:lstStyle/>
        <a:p>
          <a:endParaRPr lang="fr-FR"/>
        </a:p>
      </dgm:t>
    </dgm:pt>
    <dgm:pt modelId="{B3584640-C92E-4D8C-BA9C-7673D3C49C75}" type="sibTrans" cxnId="{8474FF9A-3A9A-428A-99EE-CCE10A769458}">
      <dgm:prSet/>
      <dgm:spPr/>
      <dgm:t>
        <a:bodyPr/>
        <a:lstStyle/>
        <a:p>
          <a:endParaRPr lang="fr-FR"/>
        </a:p>
      </dgm:t>
    </dgm:pt>
    <dgm:pt modelId="{42B3E30F-3CF7-47E6-AD31-6DB01EB51B45}" type="pres">
      <dgm:prSet presAssocID="{C213BE37-37A5-443E-A876-A68CB5462E88}" presName="linear" presStyleCnt="0">
        <dgm:presLayoutVars>
          <dgm:dir/>
          <dgm:resizeHandles val="exact"/>
        </dgm:presLayoutVars>
      </dgm:prSet>
      <dgm:spPr/>
    </dgm:pt>
    <dgm:pt modelId="{2456491D-96D5-4CB4-B076-71C5F16459F5}" type="pres">
      <dgm:prSet presAssocID="{94FE037A-45A1-4B07-B32B-B5319F542594}" presName="comp" presStyleCnt="0"/>
      <dgm:spPr/>
    </dgm:pt>
    <dgm:pt modelId="{CDC8F5E3-23A6-4A8F-AE80-4DEBDEE8466C}" type="pres">
      <dgm:prSet presAssocID="{94FE037A-45A1-4B07-B32B-B5319F542594}" presName="box" presStyleLbl="node1" presStyleIdx="0" presStyleCnt="4" custLinFactNeighborX="3945" custLinFactNeighborY="-16369"/>
      <dgm:spPr/>
    </dgm:pt>
    <dgm:pt modelId="{4DA7A3F6-CF89-406A-A132-D5AECD941C2B}" type="pres">
      <dgm:prSet presAssocID="{94FE037A-45A1-4B07-B32B-B5319F542594}" presName="img" presStyleLbl="fgImgPlace1" presStyleIdx="0" presStyleCnt="4" custScaleX="99803"/>
      <dgm:spPr/>
    </dgm:pt>
    <dgm:pt modelId="{D3C3C95C-AF8D-4D14-A80D-2C32A11C6D81}" type="pres">
      <dgm:prSet presAssocID="{94FE037A-45A1-4B07-B32B-B5319F542594}" presName="text" presStyleLbl="node1" presStyleIdx="0" presStyleCnt="4">
        <dgm:presLayoutVars>
          <dgm:bulletEnabled val="1"/>
        </dgm:presLayoutVars>
      </dgm:prSet>
      <dgm:spPr/>
    </dgm:pt>
    <dgm:pt modelId="{FCDED78F-B394-4D22-AF69-35E90092726E}" type="pres">
      <dgm:prSet presAssocID="{6FC8E1E5-0576-4174-9D7F-8DCD18A07D00}" presName="spacer" presStyleCnt="0"/>
      <dgm:spPr/>
    </dgm:pt>
    <dgm:pt modelId="{F7E45DA7-7DBD-4359-A8F3-5C5BF296C867}" type="pres">
      <dgm:prSet presAssocID="{86FDFAB5-2F8A-4885-A70B-7098AAFCE0D2}" presName="comp" presStyleCnt="0"/>
      <dgm:spPr/>
    </dgm:pt>
    <dgm:pt modelId="{A0ED5765-913A-421D-8781-830CCB91B329}" type="pres">
      <dgm:prSet presAssocID="{86FDFAB5-2F8A-4885-A70B-7098AAFCE0D2}" presName="box" presStyleLbl="node1" presStyleIdx="1" presStyleCnt="4"/>
      <dgm:spPr/>
    </dgm:pt>
    <dgm:pt modelId="{BFDD261D-0541-4533-A7BD-FE5BA880939C}" type="pres">
      <dgm:prSet presAssocID="{86FDFAB5-2F8A-4885-A70B-7098AAFCE0D2}" presName="img" presStyleLbl="fgImgPlace1" presStyleIdx="1" presStyleCnt="4"/>
      <dgm:spPr/>
    </dgm:pt>
    <dgm:pt modelId="{502F26EB-16C0-4329-870D-B8E04A46A1F7}" type="pres">
      <dgm:prSet presAssocID="{86FDFAB5-2F8A-4885-A70B-7098AAFCE0D2}" presName="text" presStyleLbl="node1" presStyleIdx="1" presStyleCnt="4">
        <dgm:presLayoutVars>
          <dgm:bulletEnabled val="1"/>
        </dgm:presLayoutVars>
      </dgm:prSet>
      <dgm:spPr/>
    </dgm:pt>
    <dgm:pt modelId="{CD81F94C-4A16-42F5-9412-641A7329B5E4}" type="pres">
      <dgm:prSet presAssocID="{F6A7B5A6-430A-4BCD-99C7-6881713C3BFA}" presName="spacer" presStyleCnt="0"/>
      <dgm:spPr/>
    </dgm:pt>
    <dgm:pt modelId="{A2F4CE34-2397-4DED-AFDF-D6004FA512AA}" type="pres">
      <dgm:prSet presAssocID="{4ABE4973-9DD4-4F8D-A593-4B4A32B72207}" presName="comp" presStyleCnt="0"/>
      <dgm:spPr/>
    </dgm:pt>
    <dgm:pt modelId="{BD1C4FBD-BAAB-4CF9-9F21-460908E6E49A}" type="pres">
      <dgm:prSet presAssocID="{4ABE4973-9DD4-4F8D-A593-4B4A32B72207}" presName="box" presStyleLbl="node1" presStyleIdx="2" presStyleCnt="4"/>
      <dgm:spPr/>
    </dgm:pt>
    <dgm:pt modelId="{76F69C70-BE4E-4FE6-AFCD-6EB2F341E025}" type="pres">
      <dgm:prSet presAssocID="{4ABE4973-9DD4-4F8D-A593-4B4A32B72207}" presName="img" presStyleLbl="fgImgPlace1" presStyleIdx="2" presStyleCnt="4"/>
      <dgm:spPr/>
    </dgm:pt>
    <dgm:pt modelId="{A31807D8-4E9D-47BC-94FD-7324AF666EBB}" type="pres">
      <dgm:prSet presAssocID="{4ABE4973-9DD4-4F8D-A593-4B4A32B72207}" presName="text" presStyleLbl="node1" presStyleIdx="2" presStyleCnt="4">
        <dgm:presLayoutVars>
          <dgm:bulletEnabled val="1"/>
        </dgm:presLayoutVars>
      </dgm:prSet>
      <dgm:spPr/>
    </dgm:pt>
    <dgm:pt modelId="{F830B7A3-E063-413F-8002-B1231D9DEA53}" type="pres">
      <dgm:prSet presAssocID="{633C4A2D-4BFA-4615-949D-A76815E965BB}" presName="spacer" presStyleCnt="0"/>
      <dgm:spPr/>
    </dgm:pt>
    <dgm:pt modelId="{8908210B-30C3-4BBD-ADFC-9E0DAF9A43C3}" type="pres">
      <dgm:prSet presAssocID="{454D082B-7BA0-4D19-AAAD-65FD70AD50C1}" presName="comp" presStyleCnt="0"/>
      <dgm:spPr/>
    </dgm:pt>
    <dgm:pt modelId="{429C9C81-F7B4-41D9-A0FA-B5977779B36A}" type="pres">
      <dgm:prSet presAssocID="{454D082B-7BA0-4D19-AAAD-65FD70AD50C1}" presName="box" presStyleLbl="node1" presStyleIdx="3" presStyleCnt="4" custLinFactNeighborX="-1137" custLinFactNeighborY="-7243"/>
      <dgm:spPr/>
    </dgm:pt>
    <dgm:pt modelId="{877A7B84-407D-4F97-83C7-2E6E9FB82A90}" type="pres">
      <dgm:prSet presAssocID="{454D082B-7BA0-4D19-AAAD-65FD70AD50C1}" presName="img" presStyleLbl="fgImgPlace1" presStyleIdx="3" presStyleCnt="4"/>
      <dgm:spPr/>
    </dgm:pt>
    <dgm:pt modelId="{413AF98E-82A9-4D07-A5F5-424F86FB2DAC}" type="pres">
      <dgm:prSet presAssocID="{454D082B-7BA0-4D19-AAAD-65FD70AD50C1}" presName="text" presStyleLbl="node1" presStyleIdx="3" presStyleCnt="4">
        <dgm:presLayoutVars>
          <dgm:bulletEnabled val="1"/>
        </dgm:presLayoutVars>
      </dgm:prSet>
      <dgm:spPr/>
    </dgm:pt>
  </dgm:ptLst>
  <dgm:cxnLst>
    <dgm:cxn modelId="{DB217203-92BA-4776-82BB-69C3CE66800A}" type="presOf" srcId="{81FC06BD-092A-43C6-92A0-D44FD0303C6C}" destId="{D3C3C95C-AF8D-4D14-A80D-2C32A11C6D81}" srcOrd="1" destOrd="4" presId="urn:microsoft.com/office/officeart/2005/8/layout/vList4"/>
    <dgm:cxn modelId="{8D401B04-0D20-4C34-9D97-CCD3F1C42D07}" type="presOf" srcId="{637604CE-AC0F-4571-A2A9-300D004918F1}" destId="{502F26EB-16C0-4329-870D-B8E04A46A1F7}" srcOrd="1" destOrd="4" presId="urn:microsoft.com/office/officeart/2005/8/layout/vList4"/>
    <dgm:cxn modelId="{9C12A80A-18ED-4C09-941A-FB3A33AE8EFC}" type="presOf" srcId="{67288268-7405-45C3-9D59-D2C2F777AD48}" destId="{A0ED5765-913A-421D-8781-830CCB91B329}" srcOrd="0" destOrd="2" presId="urn:microsoft.com/office/officeart/2005/8/layout/vList4"/>
    <dgm:cxn modelId="{A0A55C0C-870D-4069-87EE-5959FE1BBB59}" type="presOf" srcId="{C213BE37-37A5-443E-A876-A68CB5462E88}" destId="{42B3E30F-3CF7-47E6-AD31-6DB01EB51B45}" srcOrd="0" destOrd="0" presId="urn:microsoft.com/office/officeart/2005/8/layout/vList4"/>
    <dgm:cxn modelId="{1A505A15-BBD2-4774-A4C9-CF7AABE2C1CB}" type="presOf" srcId="{67288268-7405-45C3-9D59-D2C2F777AD48}" destId="{502F26EB-16C0-4329-870D-B8E04A46A1F7}" srcOrd="1" destOrd="2" presId="urn:microsoft.com/office/officeart/2005/8/layout/vList4"/>
    <dgm:cxn modelId="{526ACC2A-70C3-4922-938D-5AEFBDF0BF16}" srcId="{94FE037A-45A1-4B07-B32B-B5319F542594}" destId="{AD9BB69C-CD30-47C3-B1D2-176E1DDC2D10}" srcOrd="1" destOrd="0" parTransId="{9BC8E981-B334-4329-A309-7EFA515620EF}" sibTransId="{7B7C7BD1-580E-4E8F-903F-0FF9893DAC8D}"/>
    <dgm:cxn modelId="{A00C1D2D-25D5-4A7C-918B-DB9844545693}" type="presOf" srcId="{C20B182B-C0E9-44F4-9062-8B02CFE86AEE}" destId="{CDC8F5E3-23A6-4A8F-AE80-4DEBDEE8466C}" srcOrd="0" destOrd="3" presId="urn:microsoft.com/office/officeart/2005/8/layout/vList4"/>
    <dgm:cxn modelId="{F9EDA12E-ED4C-4C18-978A-A0BEE471398A}" type="presOf" srcId="{892AA173-D20F-45A9-B5F5-7BA92C272C93}" destId="{D3C3C95C-AF8D-4D14-A80D-2C32A11C6D81}" srcOrd="1" destOrd="5" presId="urn:microsoft.com/office/officeart/2005/8/layout/vList4"/>
    <dgm:cxn modelId="{4CBC2335-1BBE-4800-BEFE-5B869F81202A}" type="presOf" srcId="{42AAF097-3295-403C-B049-0ED879370EA0}" destId="{A31807D8-4E9D-47BC-94FD-7324AF666EBB}" srcOrd="1" destOrd="1" presId="urn:microsoft.com/office/officeart/2005/8/layout/vList4"/>
    <dgm:cxn modelId="{21368D3E-F751-445C-8B5F-FF3DA4D42E03}" type="presOf" srcId="{454D082B-7BA0-4D19-AAAD-65FD70AD50C1}" destId="{429C9C81-F7B4-41D9-A0FA-B5977779B36A}" srcOrd="0" destOrd="0" presId="urn:microsoft.com/office/officeart/2005/8/layout/vList4"/>
    <dgm:cxn modelId="{E6A9C95C-48B5-4B8D-882E-5BF2037BBC88}" srcId="{94FE037A-45A1-4B07-B32B-B5319F542594}" destId="{81FC06BD-092A-43C6-92A0-D44FD0303C6C}" srcOrd="3" destOrd="0" parTransId="{8FED9233-B72C-4FA8-91CD-4C34B2CB6199}" sibTransId="{D64574D4-1749-457B-9DC7-7FF4F29EFC36}"/>
    <dgm:cxn modelId="{12AAEE5C-B146-426B-A7D3-D7FF4CE6936C}" type="presOf" srcId="{94FE037A-45A1-4B07-B32B-B5319F542594}" destId="{D3C3C95C-AF8D-4D14-A80D-2C32A11C6D81}" srcOrd="1" destOrd="0" presId="urn:microsoft.com/office/officeart/2005/8/layout/vList4"/>
    <dgm:cxn modelId="{B32DF95C-8806-4A82-921D-7CFC25F72AFE}" srcId="{4ABE4973-9DD4-4F8D-A593-4B4A32B72207}" destId="{42AAF097-3295-403C-B049-0ED879370EA0}" srcOrd="0" destOrd="0" parTransId="{F1BD77B8-9572-411C-89E8-ADD37E7C7E91}" sibTransId="{4D624C03-B26F-48A1-AEF0-497BCA6B1C5E}"/>
    <dgm:cxn modelId="{5ADA1861-CB24-4863-8525-35827210E654}" type="presOf" srcId="{4ABE4973-9DD4-4F8D-A593-4B4A32B72207}" destId="{A31807D8-4E9D-47BC-94FD-7324AF666EBB}" srcOrd="1" destOrd="0" presId="urn:microsoft.com/office/officeart/2005/8/layout/vList4"/>
    <dgm:cxn modelId="{FA592161-E409-4C68-BE16-B85FE79D9219}" type="presOf" srcId="{454D082B-7BA0-4D19-AAAD-65FD70AD50C1}" destId="{413AF98E-82A9-4D07-A5F5-424F86FB2DAC}" srcOrd="1" destOrd="0" presId="urn:microsoft.com/office/officeart/2005/8/layout/vList4"/>
    <dgm:cxn modelId="{9EA0DB64-8C99-4C0F-9C50-DF3DDC93DB6C}" type="presOf" srcId="{AC620DD2-EA94-43A2-B7DA-D014EC6855C0}" destId="{A31807D8-4E9D-47BC-94FD-7324AF666EBB}" srcOrd="1" destOrd="3" presId="urn:microsoft.com/office/officeart/2005/8/layout/vList4"/>
    <dgm:cxn modelId="{4BF38565-ACE6-418C-8C80-8D536DB1F80F}" srcId="{94FE037A-45A1-4B07-B32B-B5319F542594}" destId="{C20B182B-C0E9-44F4-9062-8B02CFE86AEE}" srcOrd="2" destOrd="0" parTransId="{5CF551A2-7B62-4D05-8088-5483B337BD27}" sibTransId="{154393EF-BAD3-4CE1-9C4A-9A7156A0A23D}"/>
    <dgm:cxn modelId="{B7263267-3201-4BF0-B346-48FF01B10DDB}" type="presOf" srcId="{AC620DD2-EA94-43A2-B7DA-D014EC6855C0}" destId="{BD1C4FBD-BAAB-4CF9-9F21-460908E6E49A}" srcOrd="0" destOrd="3" presId="urn:microsoft.com/office/officeart/2005/8/layout/vList4"/>
    <dgm:cxn modelId="{4A634D47-1875-432C-B462-D88045508593}" type="presOf" srcId="{F49A6B5D-5F28-44D7-ACC4-202A8A59220E}" destId="{A31807D8-4E9D-47BC-94FD-7324AF666EBB}" srcOrd="1" destOrd="2" presId="urn:microsoft.com/office/officeart/2005/8/layout/vList4"/>
    <dgm:cxn modelId="{F0AFE467-7CE1-4377-8EE9-C060473DE5C8}" type="presOf" srcId="{C20B182B-C0E9-44F4-9062-8B02CFE86AEE}" destId="{D3C3C95C-AF8D-4D14-A80D-2C32A11C6D81}" srcOrd="1" destOrd="3" presId="urn:microsoft.com/office/officeart/2005/8/layout/vList4"/>
    <dgm:cxn modelId="{FD2CF348-4713-48D2-9A57-EB5BB8884BC9}" srcId="{86FDFAB5-2F8A-4885-A70B-7098AAFCE0D2}" destId="{67288268-7405-45C3-9D59-D2C2F777AD48}" srcOrd="1" destOrd="0" parTransId="{5926E361-6D33-4161-809D-9B7F2084F3FC}" sibTransId="{E7FC7F83-E3E4-40D4-99F0-DA8243BEEBD6}"/>
    <dgm:cxn modelId="{62DE824B-3150-470F-B00E-BDFA3A52C94F}" srcId="{C213BE37-37A5-443E-A876-A68CB5462E88}" destId="{454D082B-7BA0-4D19-AAAD-65FD70AD50C1}" srcOrd="3" destOrd="0" parTransId="{E5758DE6-6EFF-4B2A-93CA-527773109529}" sibTransId="{D64FED63-2347-445E-8697-B39C2759D9FB}"/>
    <dgm:cxn modelId="{CFEBDD4E-0E23-41E1-892F-D18BA4ED56C4}" type="presOf" srcId="{892AA173-D20F-45A9-B5F5-7BA92C272C93}" destId="{CDC8F5E3-23A6-4A8F-AE80-4DEBDEE8466C}" srcOrd="0" destOrd="5" presId="urn:microsoft.com/office/officeart/2005/8/layout/vList4"/>
    <dgm:cxn modelId="{FDEC567C-F9AD-49BD-8F71-34361911C8C0}" type="presOf" srcId="{94FE037A-45A1-4B07-B32B-B5319F542594}" destId="{CDC8F5E3-23A6-4A8F-AE80-4DEBDEE8466C}" srcOrd="0" destOrd="0" presId="urn:microsoft.com/office/officeart/2005/8/layout/vList4"/>
    <dgm:cxn modelId="{1F2F0D7D-2EC9-4D0D-AC2D-EB02786E7CCB}" type="presOf" srcId="{86FDFAB5-2F8A-4885-A70B-7098AAFCE0D2}" destId="{502F26EB-16C0-4329-870D-B8E04A46A1F7}" srcOrd="1" destOrd="0" presId="urn:microsoft.com/office/officeart/2005/8/layout/vList4"/>
    <dgm:cxn modelId="{55F41C7D-14EE-4510-A259-E4BBFDB62001}" type="presOf" srcId="{E196B011-9986-4A7A-96AF-84BEF8E8AFE0}" destId="{A0ED5765-913A-421D-8781-830CCB91B329}" srcOrd="0" destOrd="3" presId="urn:microsoft.com/office/officeart/2005/8/layout/vList4"/>
    <dgm:cxn modelId="{747BCC81-1E88-4B2C-957C-91F4E71A8781}" srcId="{86FDFAB5-2F8A-4885-A70B-7098AAFCE0D2}" destId="{E196B011-9986-4A7A-96AF-84BEF8E8AFE0}" srcOrd="2" destOrd="0" parTransId="{280DEC64-CE44-4EBF-AD20-C793DD649842}" sibTransId="{1774C4C8-83CE-4DFC-87C7-6192A66C790F}"/>
    <dgm:cxn modelId="{2A02CF82-58C2-43DD-BF29-EEE53B6CC836}" srcId="{4ABE4973-9DD4-4F8D-A593-4B4A32B72207}" destId="{F49A6B5D-5F28-44D7-ACC4-202A8A59220E}" srcOrd="1" destOrd="0" parTransId="{8EBFE635-93DA-42A7-9473-E5563013B75E}" sibTransId="{2A1CBA90-3F7F-45B5-89E8-7EB121E58593}"/>
    <dgm:cxn modelId="{DFDBB185-A242-45B6-86E7-8255E5A0A9A8}" srcId="{86FDFAB5-2F8A-4885-A70B-7098AAFCE0D2}" destId="{637604CE-AC0F-4571-A2A9-300D004918F1}" srcOrd="3" destOrd="0" parTransId="{1A3AE207-03E0-46D5-818D-8A57683CA93A}" sibTransId="{A683D5A5-7024-4C62-A0FD-997C360C3BBB}"/>
    <dgm:cxn modelId="{DA548588-D995-479E-A9B3-C49A5E910DDA}" srcId="{C213BE37-37A5-443E-A876-A68CB5462E88}" destId="{94FE037A-45A1-4B07-B32B-B5319F542594}" srcOrd="0" destOrd="0" parTransId="{EE98089B-4D7D-4EA4-BFC2-F34791BB05AE}" sibTransId="{6FC8E1E5-0576-4174-9D7F-8DCD18A07D00}"/>
    <dgm:cxn modelId="{ABD19289-79FE-436E-98A7-7E2323FE2A5A}" type="presOf" srcId="{81FC06BD-092A-43C6-92A0-D44FD0303C6C}" destId="{CDC8F5E3-23A6-4A8F-AE80-4DEBDEE8466C}" srcOrd="0" destOrd="4" presId="urn:microsoft.com/office/officeart/2005/8/layout/vList4"/>
    <dgm:cxn modelId="{C2BD408E-FA68-46B2-A776-A4299E73EF92}" type="presOf" srcId="{637604CE-AC0F-4571-A2A9-300D004918F1}" destId="{A0ED5765-913A-421D-8781-830CCB91B329}" srcOrd="0" destOrd="4" presId="urn:microsoft.com/office/officeart/2005/8/layout/vList4"/>
    <dgm:cxn modelId="{D312CC8F-ED56-472F-B68A-A1F68B4E0319}" type="presOf" srcId="{F49A6B5D-5F28-44D7-ACC4-202A8A59220E}" destId="{BD1C4FBD-BAAB-4CF9-9F21-460908E6E49A}" srcOrd="0" destOrd="2" presId="urn:microsoft.com/office/officeart/2005/8/layout/vList4"/>
    <dgm:cxn modelId="{FFC9CE8F-9733-44C0-BCEE-023D44F98086}" srcId="{C213BE37-37A5-443E-A876-A68CB5462E88}" destId="{86FDFAB5-2F8A-4885-A70B-7098AAFCE0D2}" srcOrd="1" destOrd="0" parTransId="{62452599-DC96-4F34-A000-6008B954A2D9}" sibTransId="{F6A7B5A6-430A-4BCD-99C7-6881713C3BFA}"/>
    <dgm:cxn modelId="{8474FF9A-3A9A-428A-99EE-CCE10A769458}" srcId="{4ABE4973-9DD4-4F8D-A593-4B4A32B72207}" destId="{AC620DD2-EA94-43A2-B7DA-D014EC6855C0}" srcOrd="2" destOrd="0" parTransId="{8CFB46C3-098B-4A3B-ADB9-8218AAA2AD59}" sibTransId="{B3584640-C92E-4D8C-BA9C-7673D3C49C75}"/>
    <dgm:cxn modelId="{958F6FA2-64B5-4064-B1FE-AE246DB94A6E}" type="presOf" srcId="{2BBCCAF7-3607-4F61-8A43-5840AB260CEC}" destId="{A0ED5765-913A-421D-8781-830CCB91B329}" srcOrd="0" destOrd="1" presId="urn:microsoft.com/office/officeart/2005/8/layout/vList4"/>
    <dgm:cxn modelId="{9C1C07A5-6092-4835-8C4F-A4C02E67F3DF}" type="presOf" srcId="{AD9BB69C-CD30-47C3-B1D2-176E1DDC2D10}" destId="{D3C3C95C-AF8D-4D14-A80D-2C32A11C6D81}" srcOrd="1" destOrd="2" presId="urn:microsoft.com/office/officeart/2005/8/layout/vList4"/>
    <dgm:cxn modelId="{899BB1A6-31B9-48BB-87B2-1BB7CC7B63DA}" type="presOf" srcId="{AD9BB69C-CD30-47C3-B1D2-176E1DDC2D10}" destId="{CDC8F5E3-23A6-4A8F-AE80-4DEBDEE8466C}" srcOrd="0" destOrd="2" presId="urn:microsoft.com/office/officeart/2005/8/layout/vList4"/>
    <dgm:cxn modelId="{C88F9FAA-0BF9-4B66-B97F-71F851449ABA}" type="presOf" srcId="{2BBCCAF7-3607-4F61-8A43-5840AB260CEC}" destId="{502F26EB-16C0-4329-870D-B8E04A46A1F7}" srcOrd="1" destOrd="1" presId="urn:microsoft.com/office/officeart/2005/8/layout/vList4"/>
    <dgm:cxn modelId="{2EBBBCAA-CDC3-43C5-AC2E-5D061DF280D9}" type="presOf" srcId="{4ABE4973-9DD4-4F8D-A593-4B4A32B72207}" destId="{BD1C4FBD-BAAB-4CF9-9F21-460908E6E49A}" srcOrd="0" destOrd="0" presId="urn:microsoft.com/office/officeart/2005/8/layout/vList4"/>
    <dgm:cxn modelId="{587820BC-A6A4-4E21-9C15-464BEA39F5E0}" srcId="{C213BE37-37A5-443E-A876-A68CB5462E88}" destId="{4ABE4973-9DD4-4F8D-A593-4B4A32B72207}" srcOrd="2" destOrd="0" parTransId="{CD47D9C8-6C55-4056-ACAF-CDCF38BC52A0}" sibTransId="{633C4A2D-4BFA-4615-949D-A76815E965BB}"/>
    <dgm:cxn modelId="{CFB81BBF-26C7-4F24-8EE4-7AB9F15B3BF7}" srcId="{86FDFAB5-2F8A-4885-A70B-7098AAFCE0D2}" destId="{2BBCCAF7-3607-4F61-8A43-5840AB260CEC}" srcOrd="0" destOrd="0" parTransId="{3384C6D1-6FA1-4D39-8812-60F985B2A90E}" sibTransId="{6E195B23-561F-4918-A5CF-21F43B40E49A}"/>
    <dgm:cxn modelId="{C86C42D2-8B73-496F-ABE2-A11993A0636E}" srcId="{94FE037A-45A1-4B07-B32B-B5319F542594}" destId="{892AA173-D20F-45A9-B5F5-7BA92C272C93}" srcOrd="4" destOrd="0" parTransId="{70CA35A2-1C60-4A74-BFEE-955BACBFD2F5}" sibTransId="{F28E0F36-AAE6-4474-A542-46386ADB7F46}"/>
    <dgm:cxn modelId="{976251E0-594F-4E5F-92A2-0AFF54F4F35C}" type="presOf" srcId="{E196B011-9986-4A7A-96AF-84BEF8E8AFE0}" destId="{502F26EB-16C0-4329-870D-B8E04A46A1F7}" srcOrd="1" destOrd="3" presId="urn:microsoft.com/office/officeart/2005/8/layout/vList4"/>
    <dgm:cxn modelId="{158796E7-C00E-4063-A7E4-4E40C02DEE80}" type="presOf" srcId="{86FDFAB5-2F8A-4885-A70B-7098AAFCE0D2}" destId="{A0ED5765-913A-421D-8781-830CCB91B329}" srcOrd="0" destOrd="0" presId="urn:microsoft.com/office/officeart/2005/8/layout/vList4"/>
    <dgm:cxn modelId="{42C8C2EA-0C97-46F5-AD75-521E2DA5E46A}" type="presOf" srcId="{42AAF097-3295-403C-B049-0ED879370EA0}" destId="{BD1C4FBD-BAAB-4CF9-9F21-460908E6E49A}" srcOrd="0" destOrd="1" presId="urn:microsoft.com/office/officeart/2005/8/layout/vList4"/>
    <dgm:cxn modelId="{91D18FEB-4FE0-4C3B-8404-94D753FFD388}" srcId="{94FE037A-45A1-4B07-B32B-B5319F542594}" destId="{B1A4C10C-2390-435C-93FD-8A99EBDAAD9C}" srcOrd="0" destOrd="0" parTransId="{A7C4D3C4-64EC-45F5-B294-238F5EA4E54F}" sibTransId="{B6FB3A9F-920E-4F6A-982E-95B6C12EFD37}"/>
    <dgm:cxn modelId="{225BA4EF-EEBA-490A-92CC-90BB43527D4A}" type="presOf" srcId="{B1A4C10C-2390-435C-93FD-8A99EBDAAD9C}" destId="{CDC8F5E3-23A6-4A8F-AE80-4DEBDEE8466C}" srcOrd="0" destOrd="1" presId="urn:microsoft.com/office/officeart/2005/8/layout/vList4"/>
    <dgm:cxn modelId="{CE2462F3-F973-4968-B5D0-D5B755C14A65}" type="presOf" srcId="{B1A4C10C-2390-435C-93FD-8A99EBDAAD9C}" destId="{D3C3C95C-AF8D-4D14-A80D-2C32A11C6D81}" srcOrd="1" destOrd="1" presId="urn:microsoft.com/office/officeart/2005/8/layout/vList4"/>
    <dgm:cxn modelId="{89EC9D5F-AE70-4C98-B08A-3F99306D8C8E}" type="presParOf" srcId="{42B3E30F-3CF7-47E6-AD31-6DB01EB51B45}" destId="{2456491D-96D5-4CB4-B076-71C5F16459F5}" srcOrd="0" destOrd="0" presId="urn:microsoft.com/office/officeart/2005/8/layout/vList4"/>
    <dgm:cxn modelId="{B51ECBB8-5A2E-4A1C-BF38-D2E1D088DCCC}" type="presParOf" srcId="{2456491D-96D5-4CB4-B076-71C5F16459F5}" destId="{CDC8F5E3-23A6-4A8F-AE80-4DEBDEE8466C}" srcOrd="0" destOrd="0" presId="urn:microsoft.com/office/officeart/2005/8/layout/vList4"/>
    <dgm:cxn modelId="{A8E7DCD1-903C-47DD-A8E7-C668F18995C3}" type="presParOf" srcId="{2456491D-96D5-4CB4-B076-71C5F16459F5}" destId="{4DA7A3F6-CF89-406A-A132-D5AECD941C2B}" srcOrd="1" destOrd="0" presId="urn:microsoft.com/office/officeart/2005/8/layout/vList4"/>
    <dgm:cxn modelId="{332E555B-EF05-42CD-9118-40AEBE2E42AF}" type="presParOf" srcId="{2456491D-96D5-4CB4-B076-71C5F16459F5}" destId="{D3C3C95C-AF8D-4D14-A80D-2C32A11C6D81}" srcOrd="2" destOrd="0" presId="urn:microsoft.com/office/officeart/2005/8/layout/vList4"/>
    <dgm:cxn modelId="{56A4B53C-EB1B-4BB8-A69F-8CA07D993EA6}" type="presParOf" srcId="{42B3E30F-3CF7-47E6-AD31-6DB01EB51B45}" destId="{FCDED78F-B394-4D22-AF69-35E90092726E}" srcOrd="1" destOrd="0" presId="urn:microsoft.com/office/officeart/2005/8/layout/vList4"/>
    <dgm:cxn modelId="{47FC212E-CC9D-43D4-910A-7B7A048AE570}" type="presParOf" srcId="{42B3E30F-3CF7-47E6-AD31-6DB01EB51B45}" destId="{F7E45DA7-7DBD-4359-A8F3-5C5BF296C867}" srcOrd="2" destOrd="0" presId="urn:microsoft.com/office/officeart/2005/8/layout/vList4"/>
    <dgm:cxn modelId="{8A05A224-0D7B-43C8-837B-AE02A6620835}" type="presParOf" srcId="{F7E45DA7-7DBD-4359-A8F3-5C5BF296C867}" destId="{A0ED5765-913A-421D-8781-830CCB91B329}" srcOrd="0" destOrd="0" presId="urn:microsoft.com/office/officeart/2005/8/layout/vList4"/>
    <dgm:cxn modelId="{67C2A1D5-0EDB-4A5F-A9A2-DF92864C5636}" type="presParOf" srcId="{F7E45DA7-7DBD-4359-A8F3-5C5BF296C867}" destId="{BFDD261D-0541-4533-A7BD-FE5BA880939C}" srcOrd="1" destOrd="0" presId="urn:microsoft.com/office/officeart/2005/8/layout/vList4"/>
    <dgm:cxn modelId="{19248BC3-9A00-47D9-8A11-D5C938E43F06}" type="presParOf" srcId="{F7E45DA7-7DBD-4359-A8F3-5C5BF296C867}" destId="{502F26EB-16C0-4329-870D-B8E04A46A1F7}" srcOrd="2" destOrd="0" presId="urn:microsoft.com/office/officeart/2005/8/layout/vList4"/>
    <dgm:cxn modelId="{08E5BDB2-98ED-4DA6-92F6-A7373432BDF9}" type="presParOf" srcId="{42B3E30F-3CF7-47E6-AD31-6DB01EB51B45}" destId="{CD81F94C-4A16-42F5-9412-641A7329B5E4}" srcOrd="3" destOrd="0" presId="urn:microsoft.com/office/officeart/2005/8/layout/vList4"/>
    <dgm:cxn modelId="{7A58F963-74C1-4079-A3EA-CC7FD92B779B}" type="presParOf" srcId="{42B3E30F-3CF7-47E6-AD31-6DB01EB51B45}" destId="{A2F4CE34-2397-4DED-AFDF-D6004FA512AA}" srcOrd="4" destOrd="0" presId="urn:microsoft.com/office/officeart/2005/8/layout/vList4"/>
    <dgm:cxn modelId="{D216A676-15E9-4D52-A4BB-92B347D022A4}" type="presParOf" srcId="{A2F4CE34-2397-4DED-AFDF-D6004FA512AA}" destId="{BD1C4FBD-BAAB-4CF9-9F21-460908E6E49A}" srcOrd="0" destOrd="0" presId="urn:microsoft.com/office/officeart/2005/8/layout/vList4"/>
    <dgm:cxn modelId="{2B0CD412-E13C-418E-A4CA-9524979BE80B}" type="presParOf" srcId="{A2F4CE34-2397-4DED-AFDF-D6004FA512AA}" destId="{76F69C70-BE4E-4FE6-AFCD-6EB2F341E025}" srcOrd="1" destOrd="0" presId="urn:microsoft.com/office/officeart/2005/8/layout/vList4"/>
    <dgm:cxn modelId="{940394F3-7947-4596-8E22-27D52038C4DF}" type="presParOf" srcId="{A2F4CE34-2397-4DED-AFDF-D6004FA512AA}" destId="{A31807D8-4E9D-47BC-94FD-7324AF666EBB}" srcOrd="2" destOrd="0" presId="urn:microsoft.com/office/officeart/2005/8/layout/vList4"/>
    <dgm:cxn modelId="{F4C57C94-6D7A-4EE3-BB42-1D8A2A807694}" type="presParOf" srcId="{42B3E30F-3CF7-47E6-AD31-6DB01EB51B45}" destId="{F830B7A3-E063-413F-8002-B1231D9DEA53}" srcOrd="5" destOrd="0" presId="urn:microsoft.com/office/officeart/2005/8/layout/vList4"/>
    <dgm:cxn modelId="{257F5BFE-8694-4951-B866-EB98F3B412A3}" type="presParOf" srcId="{42B3E30F-3CF7-47E6-AD31-6DB01EB51B45}" destId="{8908210B-30C3-4BBD-ADFC-9E0DAF9A43C3}" srcOrd="6" destOrd="0" presId="urn:microsoft.com/office/officeart/2005/8/layout/vList4"/>
    <dgm:cxn modelId="{1C4D53CC-C4DF-4E9D-A6D1-1F76831DDA40}" type="presParOf" srcId="{8908210B-30C3-4BBD-ADFC-9E0DAF9A43C3}" destId="{429C9C81-F7B4-41D9-A0FA-B5977779B36A}" srcOrd="0" destOrd="0" presId="urn:microsoft.com/office/officeart/2005/8/layout/vList4"/>
    <dgm:cxn modelId="{7EC75572-5287-47FB-9AF4-91A50B33C232}" type="presParOf" srcId="{8908210B-30C3-4BBD-ADFC-9E0DAF9A43C3}" destId="{877A7B84-407D-4F97-83C7-2E6E9FB82A90}" srcOrd="1" destOrd="0" presId="urn:microsoft.com/office/officeart/2005/8/layout/vList4"/>
    <dgm:cxn modelId="{EBF26073-2BA1-48A2-A311-51E3B4C55C4A}" type="presParOf" srcId="{8908210B-30C3-4BBD-ADFC-9E0DAF9A43C3}" destId="{413AF98E-82A9-4D07-A5F5-424F86FB2D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14EE94-BD72-4151-B82B-B0E2B49C70CB}" type="doc">
      <dgm:prSet loTypeId="urn:microsoft.com/office/officeart/2005/8/layout/chevron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1BB08F91-7D82-4D5A-B008-FDCF37CF3A03}">
      <dgm:prSet custT="1"/>
      <dgm:spPr/>
      <dgm:t>
        <a:bodyPr/>
        <a:lstStyle/>
        <a:p>
          <a:r>
            <a:rPr lang="fr-FR" sz="2400" b="1" dirty="0">
              <a:solidFill>
                <a:schemeClr val="tx1"/>
              </a:solidFill>
            </a:rPr>
            <a:t>Compétences visées</a:t>
          </a:r>
        </a:p>
      </dgm:t>
    </dgm:pt>
    <dgm:pt modelId="{A6202425-9694-4E52-8FDE-881F10040FF8}" type="parTrans" cxnId="{C7B9BA81-CC8D-4FEF-A77A-EE1C16BB284D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BCE28BB8-4A99-4376-875E-0AD4BF601747}" type="sibTrans" cxnId="{C7B9BA81-CC8D-4FEF-A77A-EE1C16BB284D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AA7AA6DB-FED9-461C-AE1F-7E4B41C6EA75}">
      <dgm:prSet custT="1"/>
      <dgm:spPr/>
      <dgm:t>
        <a:bodyPr/>
        <a:lstStyle/>
        <a:p>
          <a:pPr algn="ctr">
            <a:lnSpc>
              <a:spcPct val="90000"/>
            </a:lnSpc>
          </a:pPr>
          <a:r>
            <a:rPr lang="fr-FR" sz="2400" b="1" i="0" dirty="0">
              <a:solidFill>
                <a:schemeClr val="tx1"/>
              </a:solidFill>
            </a:rPr>
            <a:t>4 niveaux de maîtrise</a:t>
          </a:r>
        </a:p>
      </dgm:t>
    </dgm:pt>
    <dgm:pt modelId="{2CB52DB8-332F-4B1C-BBAA-04B6527A9D97}" type="parTrans" cxnId="{7737A21C-6231-497D-B5F3-D7DA6C598F37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3A2E1A4E-10DB-4FDC-B963-8C3D1DAC91F6}" type="sibTrans" cxnId="{7737A21C-6231-497D-B5F3-D7DA6C598F37}">
      <dgm:prSet/>
      <dgm:spPr/>
      <dgm:t>
        <a:bodyPr/>
        <a:lstStyle/>
        <a:p>
          <a:endParaRPr lang="fr-FR" sz="1600">
            <a:solidFill>
              <a:schemeClr val="tx1"/>
            </a:solidFill>
          </a:endParaRPr>
        </a:p>
      </dgm:t>
    </dgm:pt>
    <dgm:pt modelId="{092D57CF-6747-4333-8940-F3FD286925F3}">
      <dgm:prSet custT="1"/>
      <dgm:spPr/>
      <dgm:t>
        <a:bodyPr/>
        <a:lstStyle/>
        <a:p>
          <a:r>
            <a:rPr lang="fr-FR" sz="2400" b="1" dirty="0">
              <a:solidFill>
                <a:schemeClr val="tx1"/>
              </a:solidFill>
            </a:rPr>
            <a:t>A voir selon les champs d’apprentissage</a:t>
          </a:r>
        </a:p>
      </dgm:t>
    </dgm:pt>
    <dgm:pt modelId="{7878B0F0-AED3-494A-B576-63CCA59CA7B4}" type="parTrans" cxnId="{B757D163-3866-47DA-BEE9-4B4C20A1F851}">
      <dgm:prSet/>
      <dgm:spPr/>
      <dgm:t>
        <a:bodyPr/>
        <a:lstStyle/>
        <a:p>
          <a:endParaRPr lang="fr-FR"/>
        </a:p>
      </dgm:t>
    </dgm:pt>
    <dgm:pt modelId="{C39807BC-1F01-45BB-AA3D-CC79E2A4667E}" type="sibTrans" cxnId="{B757D163-3866-47DA-BEE9-4B4C20A1F851}">
      <dgm:prSet/>
      <dgm:spPr/>
      <dgm:t>
        <a:bodyPr/>
        <a:lstStyle/>
        <a:p>
          <a:endParaRPr lang="fr-FR"/>
        </a:p>
      </dgm:t>
    </dgm:pt>
    <dgm:pt modelId="{C37B287D-D02D-4E19-953C-C7F76DF1730E}">
      <dgm:prSet custT="1"/>
      <dgm:spPr/>
      <dgm:t>
        <a:bodyPr/>
        <a:lstStyle/>
        <a:p>
          <a:pPr algn="ctr">
            <a:lnSpc>
              <a:spcPct val="200000"/>
            </a:lnSpc>
          </a:pPr>
          <a:r>
            <a:rPr lang="fr-FR" sz="2400" b="1" i="0" dirty="0">
              <a:solidFill>
                <a:schemeClr val="tx1"/>
              </a:solidFill>
            </a:rPr>
            <a:t>Maîtrise insuffisante</a:t>
          </a:r>
        </a:p>
      </dgm:t>
    </dgm:pt>
    <dgm:pt modelId="{549D196B-0E48-4C39-95E6-60AB444C1F69}" type="parTrans" cxnId="{9642B7A7-828F-4F2C-B6A2-581219AEB6B2}">
      <dgm:prSet/>
      <dgm:spPr/>
      <dgm:t>
        <a:bodyPr/>
        <a:lstStyle/>
        <a:p>
          <a:endParaRPr lang="fr-FR"/>
        </a:p>
      </dgm:t>
    </dgm:pt>
    <dgm:pt modelId="{5D28DB14-1A61-4B31-9CE8-356D1699CCA8}" type="sibTrans" cxnId="{9642B7A7-828F-4F2C-B6A2-581219AEB6B2}">
      <dgm:prSet/>
      <dgm:spPr/>
      <dgm:t>
        <a:bodyPr/>
        <a:lstStyle/>
        <a:p>
          <a:endParaRPr lang="fr-FR"/>
        </a:p>
      </dgm:t>
    </dgm:pt>
    <dgm:pt modelId="{0BD04B48-3731-41C8-A468-328583FACBF0}">
      <dgm:prSet custT="1"/>
      <dgm:spPr/>
      <dgm:t>
        <a:bodyPr/>
        <a:lstStyle/>
        <a:p>
          <a:pPr algn="ctr">
            <a:lnSpc>
              <a:spcPct val="200000"/>
            </a:lnSpc>
          </a:pPr>
          <a:r>
            <a:rPr lang="fr-FR" sz="2400" b="1" i="0" dirty="0">
              <a:solidFill>
                <a:schemeClr val="tx1"/>
              </a:solidFill>
            </a:rPr>
            <a:t>Maîtrise fragile</a:t>
          </a:r>
        </a:p>
      </dgm:t>
    </dgm:pt>
    <dgm:pt modelId="{C9486C8E-6160-4326-AE89-97447BA5EC0F}" type="parTrans" cxnId="{C2698A28-68E3-4D4A-A4E8-BA280B0BA3CA}">
      <dgm:prSet/>
      <dgm:spPr/>
      <dgm:t>
        <a:bodyPr/>
        <a:lstStyle/>
        <a:p>
          <a:endParaRPr lang="fr-FR"/>
        </a:p>
      </dgm:t>
    </dgm:pt>
    <dgm:pt modelId="{22C403CD-359C-470E-BC6E-4A58C6F3F965}" type="sibTrans" cxnId="{C2698A28-68E3-4D4A-A4E8-BA280B0BA3CA}">
      <dgm:prSet/>
      <dgm:spPr/>
      <dgm:t>
        <a:bodyPr/>
        <a:lstStyle/>
        <a:p>
          <a:endParaRPr lang="fr-FR"/>
        </a:p>
      </dgm:t>
    </dgm:pt>
    <dgm:pt modelId="{C43ABAD3-B6E7-4C7A-A2AC-DA894E22CB07}">
      <dgm:prSet custT="1"/>
      <dgm:spPr/>
      <dgm:t>
        <a:bodyPr/>
        <a:lstStyle/>
        <a:p>
          <a:pPr algn="ctr">
            <a:lnSpc>
              <a:spcPct val="200000"/>
            </a:lnSpc>
          </a:pPr>
          <a:r>
            <a:rPr lang="fr-FR" sz="2400" b="1" i="0" dirty="0">
              <a:solidFill>
                <a:schemeClr val="tx1"/>
              </a:solidFill>
            </a:rPr>
            <a:t>Maîtrise satisfaisante</a:t>
          </a:r>
        </a:p>
      </dgm:t>
    </dgm:pt>
    <dgm:pt modelId="{EEEEDF0D-B715-4AEA-8D4F-2994E65EEF40}" type="parTrans" cxnId="{E48FACC8-BB60-46ED-926D-F4FC58E8562D}">
      <dgm:prSet/>
      <dgm:spPr/>
      <dgm:t>
        <a:bodyPr/>
        <a:lstStyle/>
        <a:p>
          <a:endParaRPr lang="fr-FR"/>
        </a:p>
      </dgm:t>
    </dgm:pt>
    <dgm:pt modelId="{20698B2F-3109-4FA6-B5B2-315BC684BF77}" type="sibTrans" cxnId="{E48FACC8-BB60-46ED-926D-F4FC58E8562D}">
      <dgm:prSet/>
      <dgm:spPr/>
      <dgm:t>
        <a:bodyPr/>
        <a:lstStyle/>
        <a:p>
          <a:endParaRPr lang="fr-FR"/>
        </a:p>
      </dgm:t>
    </dgm:pt>
    <dgm:pt modelId="{405B9465-88DA-48FF-AE53-F8275A868935}">
      <dgm:prSet custT="1"/>
      <dgm:spPr/>
      <dgm:t>
        <a:bodyPr/>
        <a:lstStyle/>
        <a:p>
          <a:pPr algn="ctr">
            <a:lnSpc>
              <a:spcPct val="200000"/>
            </a:lnSpc>
          </a:pPr>
          <a:r>
            <a:rPr lang="fr-FR" sz="2400" b="1" i="0" dirty="0">
              <a:solidFill>
                <a:schemeClr val="tx1"/>
              </a:solidFill>
            </a:rPr>
            <a:t>Très bonne maîtrise</a:t>
          </a:r>
        </a:p>
      </dgm:t>
    </dgm:pt>
    <dgm:pt modelId="{C3371101-A917-4C2C-B351-CFF7F481D34F}" type="parTrans" cxnId="{AFD1E2C7-6BC1-473D-9A11-17F4E12FE385}">
      <dgm:prSet/>
      <dgm:spPr/>
      <dgm:t>
        <a:bodyPr/>
        <a:lstStyle/>
        <a:p>
          <a:endParaRPr lang="fr-FR"/>
        </a:p>
      </dgm:t>
    </dgm:pt>
    <dgm:pt modelId="{95287122-740F-4075-9627-52135F6B80C8}" type="sibTrans" cxnId="{AFD1E2C7-6BC1-473D-9A11-17F4E12FE385}">
      <dgm:prSet/>
      <dgm:spPr/>
      <dgm:t>
        <a:bodyPr/>
        <a:lstStyle/>
        <a:p>
          <a:endParaRPr lang="fr-FR"/>
        </a:p>
      </dgm:t>
    </dgm:pt>
    <dgm:pt modelId="{3BE3785A-8CEE-42E5-9147-72BD51D95A87}" type="pres">
      <dgm:prSet presAssocID="{6114EE94-BD72-4151-B82B-B0E2B49C70CB}" presName="linearFlow" presStyleCnt="0">
        <dgm:presLayoutVars>
          <dgm:dir/>
          <dgm:animLvl val="lvl"/>
          <dgm:resizeHandles val="exact"/>
        </dgm:presLayoutVars>
      </dgm:prSet>
      <dgm:spPr/>
    </dgm:pt>
    <dgm:pt modelId="{7C485781-13A4-44B7-A264-7DF250FCAA47}" type="pres">
      <dgm:prSet presAssocID="{1BB08F91-7D82-4D5A-B008-FDCF37CF3A03}" presName="composite" presStyleCnt="0"/>
      <dgm:spPr/>
    </dgm:pt>
    <dgm:pt modelId="{42171428-C778-486E-9B57-EC283C5E3823}" type="pres">
      <dgm:prSet presAssocID="{1BB08F91-7D82-4D5A-B008-FDCF37CF3A03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E828B68C-BF6F-4015-BB3B-14F850C8B49B}" type="pres">
      <dgm:prSet presAssocID="{1BB08F91-7D82-4D5A-B008-FDCF37CF3A03}" presName="descendantText" presStyleLbl="alignAcc1" presStyleIdx="0" presStyleCnt="2" custScaleY="136981">
        <dgm:presLayoutVars>
          <dgm:bulletEnabled val="1"/>
        </dgm:presLayoutVars>
      </dgm:prSet>
      <dgm:spPr/>
    </dgm:pt>
    <dgm:pt modelId="{DE1EFDE7-F74C-4EE9-B822-9EB2CD81AA3C}" type="pres">
      <dgm:prSet presAssocID="{BCE28BB8-4A99-4376-875E-0AD4BF601747}" presName="sp" presStyleCnt="0"/>
      <dgm:spPr/>
    </dgm:pt>
    <dgm:pt modelId="{A201C98D-B7BD-4037-B030-B713136BBD88}" type="pres">
      <dgm:prSet presAssocID="{AA7AA6DB-FED9-461C-AE1F-7E4B41C6EA75}" presName="composite" presStyleCnt="0"/>
      <dgm:spPr/>
    </dgm:pt>
    <dgm:pt modelId="{7DA7A785-C7C3-4600-B0B4-852FFD1FA4FE}" type="pres">
      <dgm:prSet presAssocID="{AA7AA6DB-FED9-461C-AE1F-7E4B41C6EA75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BBD95178-FA0C-4A67-AA04-0E7EE8FF9B73}" type="pres">
      <dgm:prSet presAssocID="{AA7AA6DB-FED9-461C-AE1F-7E4B41C6EA75}" presName="descendantText" presStyleLbl="alignAcc1" presStyleIdx="1" presStyleCnt="2" custScaleY="189405" custLinFactNeighborX="1052" custLinFactNeighborY="-4776">
        <dgm:presLayoutVars>
          <dgm:bulletEnabled val="1"/>
        </dgm:presLayoutVars>
      </dgm:prSet>
      <dgm:spPr/>
    </dgm:pt>
  </dgm:ptLst>
  <dgm:cxnLst>
    <dgm:cxn modelId="{7737A21C-6231-497D-B5F3-D7DA6C598F37}" srcId="{6114EE94-BD72-4151-B82B-B0E2B49C70CB}" destId="{AA7AA6DB-FED9-461C-AE1F-7E4B41C6EA75}" srcOrd="1" destOrd="0" parTransId="{2CB52DB8-332F-4B1C-BBAA-04B6527A9D97}" sibTransId="{3A2E1A4E-10DB-4FDC-B963-8C3D1DAC91F6}"/>
    <dgm:cxn modelId="{CCE58A24-65D0-4879-B40E-670F1BF423F5}" type="presOf" srcId="{C43ABAD3-B6E7-4C7A-A2AC-DA894E22CB07}" destId="{BBD95178-FA0C-4A67-AA04-0E7EE8FF9B73}" srcOrd="0" destOrd="2" presId="urn:microsoft.com/office/officeart/2005/8/layout/chevron2"/>
    <dgm:cxn modelId="{C2698A28-68E3-4D4A-A4E8-BA280B0BA3CA}" srcId="{AA7AA6DB-FED9-461C-AE1F-7E4B41C6EA75}" destId="{0BD04B48-3731-41C8-A468-328583FACBF0}" srcOrd="1" destOrd="0" parTransId="{C9486C8E-6160-4326-AE89-97447BA5EC0F}" sibTransId="{22C403CD-359C-470E-BC6E-4A58C6F3F965}"/>
    <dgm:cxn modelId="{BDB29241-C763-44E1-A119-DE0D2A3685B2}" type="presOf" srcId="{1BB08F91-7D82-4D5A-B008-FDCF37CF3A03}" destId="{42171428-C778-486E-9B57-EC283C5E3823}" srcOrd="0" destOrd="0" presId="urn:microsoft.com/office/officeart/2005/8/layout/chevron2"/>
    <dgm:cxn modelId="{B757D163-3866-47DA-BEE9-4B4C20A1F851}" srcId="{1BB08F91-7D82-4D5A-B008-FDCF37CF3A03}" destId="{092D57CF-6747-4333-8940-F3FD286925F3}" srcOrd="0" destOrd="0" parTransId="{7878B0F0-AED3-494A-B576-63CCA59CA7B4}" sibTransId="{C39807BC-1F01-45BB-AA3D-CC79E2A4667E}"/>
    <dgm:cxn modelId="{16E0FF4B-7627-4EF7-8FF6-1B2BC2F6E4D7}" type="presOf" srcId="{6114EE94-BD72-4151-B82B-B0E2B49C70CB}" destId="{3BE3785A-8CEE-42E5-9147-72BD51D95A87}" srcOrd="0" destOrd="0" presId="urn:microsoft.com/office/officeart/2005/8/layout/chevron2"/>
    <dgm:cxn modelId="{1579FA72-F571-4E6F-BEE4-529F85E2DD19}" type="presOf" srcId="{405B9465-88DA-48FF-AE53-F8275A868935}" destId="{BBD95178-FA0C-4A67-AA04-0E7EE8FF9B73}" srcOrd="0" destOrd="3" presId="urn:microsoft.com/office/officeart/2005/8/layout/chevron2"/>
    <dgm:cxn modelId="{1B6EF755-394F-4C20-AF40-98571BDB98A9}" type="presOf" srcId="{092D57CF-6747-4333-8940-F3FD286925F3}" destId="{E828B68C-BF6F-4015-BB3B-14F850C8B49B}" srcOrd="0" destOrd="0" presId="urn:microsoft.com/office/officeart/2005/8/layout/chevron2"/>
    <dgm:cxn modelId="{D8F8237F-11AF-4A4F-A999-F1243073E849}" type="presOf" srcId="{C37B287D-D02D-4E19-953C-C7F76DF1730E}" destId="{BBD95178-FA0C-4A67-AA04-0E7EE8FF9B73}" srcOrd="0" destOrd="0" presId="urn:microsoft.com/office/officeart/2005/8/layout/chevron2"/>
    <dgm:cxn modelId="{C7B9BA81-CC8D-4FEF-A77A-EE1C16BB284D}" srcId="{6114EE94-BD72-4151-B82B-B0E2B49C70CB}" destId="{1BB08F91-7D82-4D5A-B008-FDCF37CF3A03}" srcOrd="0" destOrd="0" parTransId="{A6202425-9694-4E52-8FDE-881F10040FF8}" sibTransId="{BCE28BB8-4A99-4376-875E-0AD4BF601747}"/>
    <dgm:cxn modelId="{80A64E99-BF78-43DF-8655-DCF9E69B8287}" type="presOf" srcId="{AA7AA6DB-FED9-461C-AE1F-7E4B41C6EA75}" destId="{7DA7A785-C7C3-4600-B0B4-852FFD1FA4FE}" srcOrd="0" destOrd="0" presId="urn:microsoft.com/office/officeart/2005/8/layout/chevron2"/>
    <dgm:cxn modelId="{9642B7A7-828F-4F2C-B6A2-581219AEB6B2}" srcId="{AA7AA6DB-FED9-461C-AE1F-7E4B41C6EA75}" destId="{C37B287D-D02D-4E19-953C-C7F76DF1730E}" srcOrd="0" destOrd="0" parTransId="{549D196B-0E48-4C39-95E6-60AB444C1F69}" sibTransId="{5D28DB14-1A61-4B31-9CE8-356D1699CCA8}"/>
    <dgm:cxn modelId="{85FFDEAF-345C-469B-98FB-3805DA367F3E}" type="presOf" srcId="{0BD04B48-3731-41C8-A468-328583FACBF0}" destId="{BBD95178-FA0C-4A67-AA04-0E7EE8FF9B73}" srcOrd="0" destOrd="1" presId="urn:microsoft.com/office/officeart/2005/8/layout/chevron2"/>
    <dgm:cxn modelId="{AFD1E2C7-6BC1-473D-9A11-17F4E12FE385}" srcId="{AA7AA6DB-FED9-461C-AE1F-7E4B41C6EA75}" destId="{405B9465-88DA-48FF-AE53-F8275A868935}" srcOrd="3" destOrd="0" parTransId="{C3371101-A917-4C2C-B351-CFF7F481D34F}" sibTransId="{95287122-740F-4075-9627-52135F6B80C8}"/>
    <dgm:cxn modelId="{E48FACC8-BB60-46ED-926D-F4FC58E8562D}" srcId="{AA7AA6DB-FED9-461C-AE1F-7E4B41C6EA75}" destId="{C43ABAD3-B6E7-4C7A-A2AC-DA894E22CB07}" srcOrd="2" destOrd="0" parTransId="{EEEEDF0D-B715-4AEA-8D4F-2994E65EEF40}" sibTransId="{20698B2F-3109-4FA6-B5B2-315BC684BF77}"/>
    <dgm:cxn modelId="{80AD7D90-D683-4F5B-8FF4-833839757472}" type="presParOf" srcId="{3BE3785A-8CEE-42E5-9147-72BD51D95A87}" destId="{7C485781-13A4-44B7-A264-7DF250FCAA47}" srcOrd="0" destOrd="0" presId="urn:microsoft.com/office/officeart/2005/8/layout/chevron2"/>
    <dgm:cxn modelId="{F4AFC3E6-7A2D-4DEA-A322-7613ECD2351B}" type="presParOf" srcId="{7C485781-13A4-44B7-A264-7DF250FCAA47}" destId="{42171428-C778-486E-9B57-EC283C5E3823}" srcOrd="0" destOrd="0" presId="urn:microsoft.com/office/officeart/2005/8/layout/chevron2"/>
    <dgm:cxn modelId="{5A7FBB1D-9F9C-4E0C-B25F-D4E9A8B99954}" type="presParOf" srcId="{7C485781-13A4-44B7-A264-7DF250FCAA47}" destId="{E828B68C-BF6F-4015-BB3B-14F850C8B49B}" srcOrd="1" destOrd="0" presId="urn:microsoft.com/office/officeart/2005/8/layout/chevron2"/>
    <dgm:cxn modelId="{C8492FB8-EB3B-4D9E-AB01-310580AF59B9}" type="presParOf" srcId="{3BE3785A-8CEE-42E5-9147-72BD51D95A87}" destId="{DE1EFDE7-F74C-4EE9-B822-9EB2CD81AA3C}" srcOrd="1" destOrd="0" presId="urn:microsoft.com/office/officeart/2005/8/layout/chevron2"/>
    <dgm:cxn modelId="{6AAFADFE-F693-488E-8DE8-38A4FD5A7C1D}" type="presParOf" srcId="{3BE3785A-8CEE-42E5-9147-72BD51D95A87}" destId="{A201C98D-B7BD-4037-B030-B713136BBD88}" srcOrd="2" destOrd="0" presId="urn:microsoft.com/office/officeart/2005/8/layout/chevron2"/>
    <dgm:cxn modelId="{5ED73C82-E786-49A1-BD1B-38680BFD0383}" type="presParOf" srcId="{A201C98D-B7BD-4037-B030-B713136BBD88}" destId="{7DA7A785-C7C3-4600-B0B4-852FFD1FA4FE}" srcOrd="0" destOrd="0" presId="urn:microsoft.com/office/officeart/2005/8/layout/chevron2"/>
    <dgm:cxn modelId="{65E7D037-AB57-4A76-A65B-3C2CA20109C6}" type="presParOf" srcId="{A201C98D-B7BD-4037-B030-B713136BBD88}" destId="{BBD95178-FA0C-4A67-AA04-0E7EE8FF9B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FE75D9-651E-4E21-9727-9FFF91C706FB}" type="doc">
      <dgm:prSet loTypeId="urn:microsoft.com/office/officeart/2005/8/layout/radial1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7DB214B-0248-4A85-90F6-0BCB99F4758F}">
      <dgm:prSet phldrT="[Texte]" custT="1"/>
      <dgm:spPr/>
      <dgm:t>
        <a:bodyPr/>
        <a:lstStyle/>
        <a:p>
          <a:pPr algn="ctr"/>
          <a:r>
            <a:rPr lang="fr-FR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Projet EPS</a:t>
          </a:r>
          <a:endParaRPr lang="fr-FR" sz="3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080821-FA32-4D62-9D52-A1B68E0540C2}" type="parTrans" cxnId="{10DB68EE-072B-4E67-B4E6-C7B85C0A76A8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E528C2-0186-4A76-B531-5DE6ED4DD7DE}" type="sibTrans" cxnId="{10DB68EE-072B-4E67-B4E6-C7B85C0A76A8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6C0191-CAD8-4E4A-911C-50762C023AFF}">
      <dgm:prSet phldrT="[Texte]" custT="1"/>
      <dgm:spPr/>
      <dgm:t>
        <a:bodyPr/>
        <a:lstStyle/>
        <a:p>
          <a:pPr algn="ctr"/>
          <a:r>
            <a:rPr lang="fr-FR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– analyser</a:t>
          </a:r>
          <a:endParaRPr lang="fr-FR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54FD3B7-09F1-440B-A37D-6E34F46D3CB0}" type="parTrans" cxnId="{4635CDC6-D854-4C61-8D27-A021D74E70A4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7A0B2E-83E1-4349-8020-E1597AD79367}" type="sibTrans" cxnId="{4635CDC6-D854-4C61-8D27-A021D74E70A4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FC9BCD-A03D-4246-A704-6010911C5215}">
      <dgm:prSet phldrT="[Texte]" custT="1"/>
      <dgm:spPr/>
      <dgm:t>
        <a:bodyPr/>
        <a:lstStyle/>
        <a:p>
          <a:pPr algn="ctr"/>
          <a:r>
            <a:rPr lang="fr-FR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 – Définir, choisir</a:t>
          </a:r>
          <a:endParaRPr lang="fr-FR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A6EB4A4C-3D73-4C86-9295-A3149F3BDBF9}" type="parTrans" cxnId="{59B71844-F08E-4439-A863-210CA6FDB92D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11BD4-C978-44F3-A3E9-05CF1B15C8FB}" type="sibTrans" cxnId="{59B71844-F08E-4439-A863-210CA6FDB92D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76E757-63F1-4B4C-87F0-48C02B0689E7}">
      <dgm:prSet phldrT="[Texte]" custT="1"/>
      <dgm:spPr/>
      <dgm:t>
        <a:bodyPr/>
        <a:lstStyle/>
        <a:p>
          <a:pPr algn="ctr"/>
          <a:r>
            <a:rPr lang="fr-F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 – Concevoir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90E07491-213F-4EC8-882A-6D1D97182984}" type="parTrans" cxnId="{9BC7CB96-E15A-444D-B42F-F068040E3DCA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9D3D55-375C-4F91-8E25-E89439CB34C3}" type="sibTrans" cxnId="{9BC7CB96-E15A-444D-B42F-F068040E3DCA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D13864-FE88-427A-85B4-B99491F2288D}">
      <dgm:prSet phldrT="[Texte]" custT="1"/>
      <dgm:spPr/>
      <dgm:t>
        <a:bodyPr/>
        <a:lstStyle/>
        <a:p>
          <a:pPr algn="ctr"/>
          <a:r>
            <a:rPr lang="fr-F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caractéristiques</a:t>
          </a:r>
          <a:endParaRPr lang="fr-FR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4863A-5C7C-4098-B909-A3E03AEEE350}" type="parTrans" cxnId="{C5E652E1-2282-4483-8A51-EDE8F93BA582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0BBA8-B405-45DE-9730-27B258108E95}" type="sibTrans" cxnId="{C5E652E1-2282-4483-8A51-EDE8F93BA582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5BC6FC-00E9-4F75-8D44-D1CB8C5375BB}">
      <dgm:prSet phldrT="[Texte]" custT="1"/>
      <dgm:spPr/>
      <dgm:t>
        <a:bodyPr/>
        <a:lstStyle/>
        <a:p>
          <a:pPr algn="ctr"/>
          <a:r>
            <a: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Effets éducatifs à prioriser</a:t>
          </a:r>
        </a:p>
      </dgm:t>
    </dgm:pt>
    <dgm:pt modelId="{AEB34253-99E9-4AFB-9F51-0666F11703DB}" type="parTrans" cxnId="{E56A961E-C94D-4369-9CC5-AD459B016050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8599F6-E520-4108-B6B1-ED733EAF7A36}" type="sibTrans" cxnId="{E56A961E-C94D-4369-9CC5-AD459B016050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D4241A-3AA2-43C2-9538-D5091EC0AD64}">
      <dgm:prSet phldrT="[Texte]" custT="1"/>
      <dgm:spPr/>
      <dgm:t>
        <a:bodyPr/>
        <a:lstStyle/>
        <a:p>
          <a:pPr algn="ctr"/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 – Planifier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302438B-AA3C-461B-B4F7-86358DA8B0EB}" type="parTrans" cxnId="{C8D688AB-C253-450E-BD91-84497F316B58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7DD15C-2EC1-4878-91B7-0D974EB322F3}" type="sibTrans" cxnId="{C8D688AB-C253-450E-BD91-84497F316B58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A2E9F0-4739-4EAD-A20E-C9499D9B1938}">
      <dgm:prSet phldrT="[Texte]" custT="1"/>
      <dgm:spPr/>
      <dgm:t>
        <a:bodyPr/>
        <a:lstStyle/>
        <a:p>
          <a:pPr algn="ctr"/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 – Evaluer</a:t>
          </a:r>
        </a:p>
        <a:p>
          <a:pPr algn="ctr"/>
          <a:r>
            <a: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 projet</a:t>
          </a:r>
        </a:p>
      </dgm:t>
    </dgm:pt>
    <dgm:pt modelId="{9C6ED1C2-6D09-494F-A616-A3FF29FAF8CE}" type="parTrans" cxnId="{33F2BE72-BE82-457D-8866-4436F3DE2B7F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33215-DCC6-4277-93D4-FF9FD2386FD7}" type="sibTrans" cxnId="{33F2BE72-BE82-457D-8866-4436F3DE2B7F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B405C1-40EB-40E4-B525-BDC0C7EC0146}">
      <dgm:prSet phldrT="[Texte]" custT="1"/>
      <dgm:spPr/>
      <dgm:t>
        <a:bodyPr/>
        <a:lstStyle/>
        <a:p>
          <a:pPr algn="ctr"/>
          <a:r>
            <a:rPr lang="fr-FR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 – Réguler</a:t>
          </a:r>
          <a:endParaRPr lang="fr-FR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7F85D1-C352-44BA-A16D-A19B9285CB0A}" type="parTrans" cxnId="{62466904-DE2A-458F-9D8F-A2F823284910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D067D-A35F-4A44-813A-F45B589BE372}" type="sibTrans" cxnId="{62466904-DE2A-458F-9D8F-A2F823284910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CA433-A772-4528-A76B-F2D24F00464A}">
      <dgm:prSet custT="1"/>
      <dgm:spPr/>
      <dgm:t>
        <a:bodyPr/>
        <a:lstStyle/>
        <a:p>
          <a:pPr algn="ctr"/>
          <a:r>
            <a:rPr lang="fr-F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Programmation</a:t>
          </a:r>
        </a:p>
      </dgm:t>
    </dgm:pt>
    <dgm:pt modelId="{D924DA53-46E2-4D1C-8CAF-359D9D9744EA}" type="parTrans" cxnId="{0D3DCF0E-62F2-4D75-B98D-2B10C80328A4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FE78FC-89AA-4942-896E-290406D90FF6}" type="sibTrans" cxnId="{0D3DCF0E-62F2-4D75-B98D-2B10C80328A4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A2FF7-5387-4F03-950A-922F633642E0}">
      <dgm:prSet phldrT="[Texte]" custT="1"/>
      <dgm:spPr/>
      <dgm:t>
        <a:bodyPr/>
        <a:lstStyle/>
        <a:p>
          <a:pPr algn="ctr"/>
          <a:r>
            <a:rPr lang="fr-F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Contenus</a:t>
          </a:r>
        </a:p>
      </dgm:t>
    </dgm:pt>
    <dgm:pt modelId="{33D040B7-8572-434E-A1D9-BAE0C47BC9E0}" type="parTrans" cxnId="{81E699BD-05C9-4849-82F9-FE07C4211F80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F1EE1-41CA-4213-BEB7-E8A637906F35}" type="sibTrans" cxnId="{81E699BD-05C9-4849-82F9-FE07C4211F80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26C084-6A68-4234-B215-73218F821D89}">
      <dgm:prSet phldrT="[Texte]" custT="1"/>
      <dgm:spPr/>
      <dgm:t>
        <a:bodyPr/>
        <a:lstStyle/>
        <a:p>
          <a:pPr algn="ctr"/>
          <a:r>
            <a:rPr lang="fr-F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Evaluations</a:t>
          </a:r>
        </a:p>
      </dgm:t>
    </dgm:pt>
    <dgm:pt modelId="{582C261E-B50D-4F66-96C5-8EA7100577B9}" type="parTrans" cxnId="{7C6715C7-04BD-4059-8051-E864245A136E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10EB52-79D7-41C8-A79D-2992ACE70901}" type="sibTrans" cxnId="{7C6715C7-04BD-4059-8051-E864245A136E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8185EA-5FE2-476E-9480-80E224FF32F7}">
      <dgm:prSet phldrT="[Texte]" custT="1"/>
      <dgm:spPr/>
      <dgm:t>
        <a:bodyPr/>
        <a:lstStyle/>
        <a:p>
          <a:pPr algn="ctr"/>
          <a:r>
            <a:rPr lang="fr-F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 projet</a:t>
          </a:r>
          <a:endParaRPr lang="fr-FR" sz="1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6F0FF2-D44D-4FE7-A87C-F3C20F1B6533}" type="parTrans" cxnId="{27546823-1B78-4DB8-BCA6-A360C537BF6D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D1FC9-EC7B-4284-AC94-F04E67D83F0C}" type="sibTrans" cxnId="{27546823-1B78-4DB8-BCA6-A360C537BF6D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D24578-EA4B-48C0-8061-C81D7F7C07BC}">
      <dgm:prSet phldrT="[Texte]" custT="1"/>
      <dgm:spPr/>
      <dgm:t>
        <a:bodyPr/>
        <a:lstStyle/>
        <a:p>
          <a:pPr algn="ctr"/>
          <a:r>
            <a:rPr lang="fr-F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(cf. socle commun)</a:t>
          </a:r>
          <a:endParaRPr lang="fr-FR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9E86C1-318A-4F75-A130-A1E5EB660ABA}" type="parTrans" cxnId="{5F7F5F66-1621-4F32-AF29-CBFAD1AD0088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</a:endParaRPr>
        </a:p>
      </dgm:t>
    </dgm:pt>
    <dgm:pt modelId="{CB7DC5CB-786D-4092-A44C-87325506777D}" type="sibTrans" cxnId="{5F7F5F66-1621-4F32-AF29-CBFAD1AD0088}">
      <dgm:prSet/>
      <dgm:spPr/>
      <dgm:t>
        <a:bodyPr/>
        <a:lstStyle/>
        <a:p>
          <a:pPr algn="ctr"/>
          <a:endParaRPr lang="fr-FR">
            <a:solidFill>
              <a:schemeClr val="tx1"/>
            </a:solidFill>
          </a:endParaRPr>
        </a:p>
      </dgm:t>
    </dgm:pt>
    <dgm:pt modelId="{0844C9C3-47C6-4000-BDD7-474E402181CE}">
      <dgm:prSet phldrT="[Texte]" custT="1"/>
      <dgm:spPr/>
      <dgm:t>
        <a:bodyPr/>
        <a:lstStyle/>
        <a:p>
          <a:pPr algn="ctr"/>
          <a:r>
            <a:rPr lang="fr-FR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4– Programmer</a:t>
          </a:r>
          <a:endParaRPr lang="fr-FR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B65E34-72EA-4FEA-9B53-8048A8D03364}" type="parTrans" cxnId="{BD98B8C7-18C4-4D4B-BDA0-98C98DC8C82B}">
      <dgm:prSet/>
      <dgm:spPr/>
      <dgm:t>
        <a:bodyPr/>
        <a:lstStyle/>
        <a:p>
          <a:endParaRPr lang="fr-FR"/>
        </a:p>
      </dgm:t>
    </dgm:pt>
    <dgm:pt modelId="{703A6028-C9D3-4956-B4C8-567D88B187DB}" type="sibTrans" cxnId="{BD98B8C7-18C4-4D4B-BDA0-98C98DC8C82B}">
      <dgm:prSet/>
      <dgm:spPr/>
      <dgm:t>
        <a:bodyPr/>
        <a:lstStyle/>
        <a:p>
          <a:endParaRPr lang="fr-FR"/>
        </a:p>
      </dgm:t>
    </dgm:pt>
    <dgm:pt modelId="{F5513A1C-790E-439C-B648-303A7C12DA05}">
      <dgm:prSet phldrT="[Texte]" custT="1"/>
      <dgm:spPr/>
      <dgm:t>
        <a:bodyPr/>
        <a:lstStyle/>
        <a:p>
          <a:r>
            <a:rPr lang="fr-F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acquisitions </a:t>
          </a:r>
        </a:p>
      </dgm:t>
    </dgm:pt>
    <dgm:pt modelId="{A6CE3B26-7D6A-4D90-9BD1-769C3132126D}" type="parTrans" cxnId="{F92CCFCC-F033-4E58-A460-FC97D4B36748}">
      <dgm:prSet/>
      <dgm:spPr/>
      <dgm:t>
        <a:bodyPr/>
        <a:lstStyle/>
        <a:p>
          <a:endParaRPr lang="fr-FR"/>
        </a:p>
      </dgm:t>
    </dgm:pt>
    <dgm:pt modelId="{C21D7DDE-1A10-466A-85FE-A120B444D84D}" type="sibTrans" cxnId="{F92CCFCC-F033-4E58-A460-FC97D4B36748}">
      <dgm:prSet/>
      <dgm:spPr/>
      <dgm:t>
        <a:bodyPr/>
        <a:lstStyle/>
        <a:p>
          <a:endParaRPr lang="fr-FR"/>
        </a:p>
      </dgm:t>
    </dgm:pt>
    <dgm:pt modelId="{0E8EC031-F743-415A-9EA4-20828CE060AF}" type="pres">
      <dgm:prSet presAssocID="{3AFE75D9-651E-4E21-9727-9FFF91C706F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F719958-92D9-46B8-9784-D51B232EC710}" type="pres">
      <dgm:prSet presAssocID="{E7DB214B-0248-4A85-90F6-0BCB99F4758F}" presName="centerShape" presStyleLbl="node0" presStyleIdx="0" presStyleCnt="1" custScaleX="151025"/>
      <dgm:spPr/>
    </dgm:pt>
    <dgm:pt modelId="{F395BFDC-42F4-4520-81EA-2E1830EE5624}" type="pres">
      <dgm:prSet presAssocID="{754FD3B7-09F1-440B-A37D-6E34F46D3CB0}" presName="Name9" presStyleLbl="parChTrans1D2" presStyleIdx="0" presStyleCnt="7"/>
      <dgm:spPr/>
    </dgm:pt>
    <dgm:pt modelId="{13950BDE-5F6A-4223-8E9A-3B03FFF74FF7}" type="pres">
      <dgm:prSet presAssocID="{754FD3B7-09F1-440B-A37D-6E34F46D3CB0}" presName="connTx" presStyleLbl="parChTrans1D2" presStyleIdx="0" presStyleCnt="7"/>
      <dgm:spPr/>
    </dgm:pt>
    <dgm:pt modelId="{E6131C63-A518-4ADF-B2B7-36E1CE880B16}" type="pres">
      <dgm:prSet presAssocID="{B26C0191-CAD8-4E4A-911C-50762C023AFF}" presName="node" presStyleLbl="node1" presStyleIdx="0" presStyleCnt="7" custScaleX="183954">
        <dgm:presLayoutVars>
          <dgm:bulletEnabled val="1"/>
        </dgm:presLayoutVars>
      </dgm:prSet>
      <dgm:spPr/>
    </dgm:pt>
    <dgm:pt modelId="{6140C866-3225-4432-8E53-E11D27317F56}" type="pres">
      <dgm:prSet presAssocID="{A6EB4A4C-3D73-4C86-9295-A3149F3BDBF9}" presName="Name9" presStyleLbl="parChTrans1D2" presStyleIdx="1" presStyleCnt="7"/>
      <dgm:spPr/>
    </dgm:pt>
    <dgm:pt modelId="{63A5D204-2144-4512-A20D-CFB2F2C4C98E}" type="pres">
      <dgm:prSet presAssocID="{A6EB4A4C-3D73-4C86-9295-A3149F3BDBF9}" presName="connTx" presStyleLbl="parChTrans1D2" presStyleIdx="1" presStyleCnt="7"/>
      <dgm:spPr/>
    </dgm:pt>
    <dgm:pt modelId="{3B6ACADF-C1C9-45DB-B9BB-3DF14C125C9C}" type="pres">
      <dgm:prSet presAssocID="{E4FC9BCD-A03D-4246-A704-6010911C5215}" presName="node" presStyleLbl="node1" presStyleIdx="1" presStyleCnt="7" custScaleX="179019" custRadScaleRad="184809" custRadScaleInc="52638">
        <dgm:presLayoutVars>
          <dgm:bulletEnabled val="1"/>
        </dgm:presLayoutVars>
      </dgm:prSet>
      <dgm:spPr/>
    </dgm:pt>
    <dgm:pt modelId="{153E46D6-FEF5-4DB1-BF16-354958263A4D}" type="pres">
      <dgm:prSet presAssocID="{4302438B-AA3C-461B-B4F7-86358DA8B0EB}" presName="Name9" presStyleLbl="parChTrans1D2" presStyleIdx="2" presStyleCnt="7"/>
      <dgm:spPr/>
    </dgm:pt>
    <dgm:pt modelId="{A09FED0A-DB44-4DE1-BDE4-338167340236}" type="pres">
      <dgm:prSet presAssocID="{4302438B-AA3C-461B-B4F7-86358DA8B0EB}" presName="connTx" presStyleLbl="parChTrans1D2" presStyleIdx="2" presStyleCnt="7"/>
      <dgm:spPr/>
    </dgm:pt>
    <dgm:pt modelId="{103F30BE-6BFF-4F45-87CD-3656F63F359D}" type="pres">
      <dgm:prSet presAssocID="{B3D4241A-3AA2-43C2-9538-D5091EC0AD64}" presName="node" presStyleLbl="node1" presStyleIdx="2" presStyleCnt="7" custScaleX="183954" custRadScaleRad="184887" custRadScaleInc="-48718">
        <dgm:presLayoutVars>
          <dgm:bulletEnabled val="1"/>
        </dgm:presLayoutVars>
      </dgm:prSet>
      <dgm:spPr/>
    </dgm:pt>
    <dgm:pt modelId="{F0B9C25C-8E8C-48CC-B465-BA4EA132855E}" type="pres">
      <dgm:prSet presAssocID="{52B65E34-72EA-4FEA-9B53-8048A8D03364}" presName="Name9" presStyleLbl="parChTrans1D2" presStyleIdx="3" presStyleCnt="7"/>
      <dgm:spPr/>
    </dgm:pt>
    <dgm:pt modelId="{16D22AE1-A5E4-4A1A-A818-83F8BBC69D7B}" type="pres">
      <dgm:prSet presAssocID="{52B65E34-72EA-4FEA-9B53-8048A8D03364}" presName="connTx" presStyleLbl="parChTrans1D2" presStyleIdx="3" presStyleCnt="7"/>
      <dgm:spPr/>
    </dgm:pt>
    <dgm:pt modelId="{207C2E19-F0FE-460D-A619-35EAA593359F}" type="pres">
      <dgm:prSet presAssocID="{0844C9C3-47C6-4000-BDD7-474E402181CE}" presName="node" presStyleLbl="node1" presStyleIdx="3" presStyleCnt="7" custScaleX="183954" custRadScaleRad="191852" custRadScaleInc="-30115">
        <dgm:presLayoutVars>
          <dgm:bulletEnabled val="1"/>
        </dgm:presLayoutVars>
      </dgm:prSet>
      <dgm:spPr/>
    </dgm:pt>
    <dgm:pt modelId="{5234E96E-BFED-41C3-AAD3-9A1EF24DF305}" type="pres">
      <dgm:prSet presAssocID="{90E07491-213F-4EC8-882A-6D1D97182984}" presName="Name9" presStyleLbl="parChTrans1D2" presStyleIdx="4" presStyleCnt="7"/>
      <dgm:spPr/>
    </dgm:pt>
    <dgm:pt modelId="{3877CD95-AF60-436B-AA81-8AD83E106235}" type="pres">
      <dgm:prSet presAssocID="{90E07491-213F-4EC8-882A-6D1D97182984}" presName="connTx" presStyleLbl="parChTrans1D2" presStyleIdx="4" presStyleCnt="7"/>
      <dgm:spPr/>
    </dgm:pt>
    <dgm:pt modelId="{DF7BA0E1-7D6E-44DF-AC24-F48ECC9DB1ED}" type="pres">
      <dgm:prSet presAssocID="{0576E757-63F1-4B4C-87F0-48C02B0689E7}" presName="node" presStyleLbl="node1" presStyleIdx="4" presStyleCnt="7" custScaleX="183954" custRadScaleRad="119838" custRadScaleInc="61561">
        <dgm:presLayoutVars>
          <dgm:bulletEnabled val="1"/>
        </dgm:presLayoutVars>
      </dgm:prSet>
      <dgm:spPr/>
    </dgm:pt>
    <dgm:pt modelId="{295F54A9-89D7-4E66-A21F-0FC6A1CE1C55}" type="pres">
      <dgm:prSet presAssocID="{9C6ED1C2-6D09-494F-A616-A3FF29FAF8CE}" presName="Name9" presStyleLbl="parChTrans1D2" presStyleIdx="5" presStyleCnt="7"/>
      <dgm:spPr/>
    </dgm:pt>
    <dgm:pt modelId="{3E1B87E2-FE4B-4075-9EF6-4B25F4F70AE6}" type="pres">
      <dgm:prSet presAssocID="{9C6ED1C2-6D09-494F-A616-A3FF29FAF8CE}" presName="connTx" presStyleLbl="parChTrans1D2" presStyleIdx="5" presStyleCnt="7"/>
      <dgm:spPr/>
    </dgm:pt>
    <dgm:pt modelId="{8A347EBC-8C32-48B4-9435-B9F4E0272C13}" type="pres">
      <dgm:prSet presAssocID="{C2A2E9F0-4739-4EAD-A20E-C9499D9B1938}" presName="node" presStyleLbl="node1" presStyleIdx="5" presStyleCnt="7" custScaleX="183954" custRadScaleRad="166117" custRadScaleInc="21738">
        <dgm:presLayoutVars>
          <dgm:bulletEnabled val="1"/>
        </dgm:presLayoutVars>
      </dgm:prSet>
      <dgm:spPr/>
    </dgm:pt>
    <dgm:pt modelId="{C864A139-346B-41FF-B931-40DB4CE014D1}" type="pres">
      <dgm:prSet presAssocID="{8A7F85D1-C352-44BA-A16D-A19B9285CB0A}" presName="Name9" presStyleLbl="parChTrans1D2" presStyleIdx="6" presStyleCnt="7"/>
      <dgm:spPr/>
    </dgm:pt>
    <dgm:pt modelId="{CBAFDB35-C5AA-4C60-B4B9-5E765C69CAC9}" type="pres">
      <dgm:prSet presAssocID="{8A7F85D1-C352-44BA-A16D-A19B9285CB0A}" presName="connTx" presStyleLbl="parChTrans1D2" presStyleIdx="6" presStyleCnt="7"/>
      <dgm:spPr/>
    </dgm:pt>
    <dgm:pt modelId="{DAB31B7B-398B-48B9-B044-84941134DF8B}" type="pres">
      <dgm:prSet presAssocID="{8DB405C1-40EB-40E4-B525-BDC0C7EC0146}" presName="node" presStyleLbl="node1" presStyleIdx="6" presStyleCnt="7" custScaleX="183954" custRadScaleRad="175654" custRadScaleInc="-38569">
        <dgm:presLayoutVars>
          <dgm:bulletEnabled val="1"/>
        </dgm:presLayoutVars>
      </dgm:prSet>
      <dgm:spPr/>
    </dgm:pt>
  </dgm:ptLst>
  <dgm:cxnLst>
    <dgm:cxn modelId="{F61DD600-F5B6-4D6E-A35B-97754E2D0964}" type="presOf" srcId="{4302438B-AA3C-461B-B4F7-86358DA8B0EB}" destId="{A09FED0A-DB44-4DE1-BDE4-338167340236}" srcOrd="1" destOrd="0" presId="urn:microsoft.com/office/officeart/2005/8/layout/radial1"/>
    <dgm:cxn modelId="{62466904-DE2A-458F-9D8F-A2F823284910}" srcId="{E7DB214B-0248-4A85-90F6-0BCB99F4758F}" destId="{8DB405C1-40EB-40E4-B525-BDC0C7EC0146}" srcOrd="6" destOrd="0" parTransId="{8A7F85D1-C352-44BA-A16D-A19B9285CB0A}" sibTransId="{716D067D-A35F-4A44-813A-F45B589BE372}"/>
    <dgm:cxn modelId="{5C359404-6189-4346-841F-0642714E620B}" type="presOf" srcId="{754FD3B7-09F1-440B-A37D-6E34F46D3CB0}" destId="{F395BFDC-42F4-4520-81EA-2E1830EE5624}" srcOrd="0" destOrd="0" presId="urn:microsoft.com/office/officeart/2005/8/layout/radial1"/>
    <dgm:cxn modelId="{0D3DCF0E-62F2-4D75-B98D-2B10C80328A4}" srcId="{B3D4241A-3AA2-43C2-9538-D5091EC0AD64}" destId="{3D4CA433-A772-4528-A76B-F2D24F00464A}" srcOrd="0" destOrd="0" parTransId="{D924DA53-46E2-4D1C-8CAF-359D9D9744EA}" sibTransId="{B6FE78FC-89AA-4942-896E-290406D90FF6}"/>
    <dgm:cxn modelId="{E53A6A14-1671-4DA8-B013-8C3D94679D36}" type="presOf" srcId="{52B65E34-72EA-4FEA-9B53-8048A8D03364}" destId="{F0B9C25C-8E8C-48CC-B465-BA4EA132855E}" srcOrd="0" destOrd="0" presId="urn:microsoft.com/office/officeart/2005/8/layout/radial1"/>
    <dgm:cxn modelId="{F5590B18-E02A-4AD0-9FFD-CBF426AE2FAD}" type="presOf" srcId="{3D4CA433-A772-4528-A76B-F2D24F00464A}" destId="{103F30BE-6BFF-4F45-87CD-3656F63F359D}" srcOrd="0" destOrd="1" presId="urn:microsoft.com/office/officeart/2005/8/layout/radial1"/>
    <dgm:cxn modelId="{E56A961E-C94D-4369-9CC5-AD459B016050}" srcId="{E4FC9BCD-A03D-4246-A704-6010911C5215}" destId="{1D5BC6FC-00E9-4F75-8D44-D1CB8C5375BB}" srcOrd="0" destOrd="0" parTransId="{AEB34253-99E9-4AFB-9F51-0666F11703DB}" sibTransId="{188599F6-E520-4108-B6B1-ED733EAF7A36}"/>
    <dgm:cxn modelId="{8A635522-CBDE-406D-9956-C0D136461A93}" type="presOf" srcId="{E7DB214B-0248-4A85-90F6-0BCB99F4758F}" destId="{DF719958-92D9-46B8-9784-D51B232EC710}" srcOrd="0" destOrd="0" presId="urn:microsoft.com/office/officeart/2005/8/layout/radial1"/>
    <dgm:cxn modelId="{27546823-1B78-4DB8-BCA6-A360C537BF6D}" srcId="{8DB405C1-40EB-40E4-B525-BDC0C7EC0146}" destId="{398185EA-5FE2-476E-9480-80E224FF32F7}" srcOrd="0" destOrd="0" parTransId="{C66F0FF2-D44D-4FE7-A87C-F3C20F1B6533}" sibTransId="{685D1FC9-EC7B-4284-AC94-F04E67D83F0C}"/>
    <dgm:cxn modelId="{60F6EB29-3864-44A6-ACC1-4AC83080A7AB}" type="presOf" srcId="{E4FC9BCD-A03D-4246-A704-6010911C5215}" destId="{3B6ACADF-C1C9-45DB-B9BB-3DF14C125C9C}" srcOrd="0" destOrd="0" presId="urn:microsoft.com/office/officeart/2005/8/layout/radial1"/>
    <dgm:cxn modelId="{5B5CB730-80E7-4C7C-8119-3BD4B0BFE9CB}" type="presOf" srcId="{8A7F85D1-C352-44BA-A16D-A19B9285CB0A}" destId="{CBAFDB35-C5AA-4C60-B4B9-5E765C69CAC9}" srcOrd="1" destOrd="0" presId="urn:microsoft.com/office/officeart/2005/8/layout/radial1"/>
    <dgm:cxn modelId="{215C1434-6253-4859-BEF1-317416860C50}" type="presOf" srcId="{1D5BC6FC-00E9-4F75-8D44-D1CB8C5375BB}" destId="{3B6ACADF-C1C9-45DB-B9BB-3DF14C125C9C}" srcOrd="0" destOrd="1" presId="urn:microsoft.com/office/officeart/2005/8/layout/radial1"/>
    <dgm:cxn modelId="{38D2525C-8574-4AC3-999D-8B05865C49BA}" type="presOf" srcId="{A6EB4A4C-3D73-4C86-9295-A3149F3BDBF9}" destId="{63A5D204-2144-4512-A20D-CFB2F2C4C98E}" srcOrd="1" destOrd="0" presId="urn:microsoft.com/office/officeart/2005/8/layout/radial1"/>
    <dgm:cxn modelId="{2CCC2342-0DB2-4EE3-A3B6-28F57D3D2770}" type="presOf" srcId="{0ED13864-FE88-427A-85B4-B99491F2288D}" destId="{E6131C63-A518-4ADF-B2B7-36E1CE880B16}" srcOrd="0" destOrd="1" presId="urn:microsoft.com/office/officeart/2005/8/layout/radial1"/>
    <dgm:cxn modelId="{59B71844-F08E-4439-A863-210CA6FDB92D}" srcId="{E7DB214B-0248-4A85-90F6-0BCB99F4758F}" destId="{E4FC9BCD-A03D-4246-A704-6010911C5215}" srcOrd="1" destOrd="0" parTransId="{A6EB4A4C-3D73-4C86-9295-A3149F3BDBF9}" sibTransId="{01C11BD4-C978-44F3-A3E9-05CF1B15C8FB}"/>
    <dgm:cxn modelId="{5F7F5F66-1621-4F32-AF29-CBFAD1AD0088}" srcId="{E4FC9BCD-A03D-4246-A704-6010911C5215}" destId="{12D24578-EA4B-48C0-8061-C81D7F7C07BC}" srcOrd="1" destOrd="0" parTransId="{409E86C1-318A-4F75-A130-A1E5EB660ABA}" sibTransId="{CB7DC5CB-786D-4092-A44C-87325506777D}"/>
    <dgm:cxn modelId="{4BE08F47-51AB-43E4-8D04-9D8A4DDB5B1F}" type="presOf" srcId="{398185EA-5FE2-476E-9480-80E224FF32F7}" destId="{DAB31B7B-398B-48B9-B044-84941134DF8B}" srcOrd="0" destOrd="1" presId="urn:microsoft.com/office/officeart/2005/8/layout/radial1"/>
    <dgm:cxn modelId="{8E733049-2415-4954-8310-1C6CBE0263B9}" type="presOf" srcId="{52B65E34-72EA-4FEA-9B53-8048A8D03364}" destId="{16D22AE1-A5E4-4A1A-A818-83F8BBC69D7B}" srcOrd="1" destOrd="0" presId="urn:microsoft.com/office/officeart/2005/8/layout/radial1"/>
    <dgm:cxn modelId="{77936271-C4AB-4AF3-95FE-83F823568E71}" type="presOf" srcId="{754FD3B7-09F1-440B-A37D-6E34F46D3CB0}" destId="{13950BDE-5F6A-4223-8E9A-3B03FFF74FF7}" srcOrd="1" destOrd="0" presId="urn:microsoft.com/office/officeart/2005/8/layout/radial1"/>
    <dgm:cxn modelId="{A511D471-0F87-4651-8432-62E6BA183F3D}" type="presOf" srcId="{C2A2E9F0-4739-4EAD-A20E-C9499D9B1938}" destId="{8A347EBC-8C32-48B4-9435-B9F4E0272C13}" srcOrd="0" destOrd="0" presId="urn:microsoft.com/office/officeart/2005/8/layout/radial1"/>
    <dgm:cxn modelId="{33F2BE72-BE82-457D-8866-4436F3DE2B7F}" srcId="{E7DB214B-0248-4A85-90F6-0BCB99F4758F}" destId="{C2A2E9F0-4739-4EAD-A20E-C9499D9B1938}" srcOrd="5" destOrd="0" parTransId="{9C6ED1C2-6D09-494F-A616-A3FF29FAF8CE}" sibTransId="{F9633215-DCC6-4277-93D4-FF9FD2386FD7}"/>
    <dgm:cxn modelId="{BBBA8D7F-F0CD-46FF-9F6B-E2932D8E12E8}" type="presOf" srcId="{0576E757-63F1-4B4C-87F0-48C02B0689E7}" destId="{DF7BA0E1-7D6E-44DF-AC24-F48ECC9DB1ED}" srcOrd="0" destOrd="0" presId="urn:microsoft.com/office/officeart/2005/8/layout/radial1"/>
    <dgm:cxn modelId="{F581878A-AA0B-4B7F-AAED-6BF03F880ACF}" type="presOf" srcId="{12D24578-EA4B-48C0-8061-C81D7F7C07BC}" destId="{3B6ACADF-C1C9-45DB-B9BB-3DF14C125C9C}" srcOrd="0" destOrd="2" presId="urn:microsoft.com/office/officeart/2005/8/layout/radial1"/>
    <dgm:cxn modelId="{0F420D8B-71ED-4039-8EE5-C01164346EE6}" type="presOf" srcId="{B3D4241A-3AA2-43C2-9538-D5091EC0AD64}" destId="{103F30BE-6BFF-4F45-87CD-3656F63F359D}" srcOrd="0" destOrd="0" presId="urn:microsoft.com/office/officeart/2005/8/layout/radial1"/>
    <dgm:cxn modelId="{9BC7CB96-E15A-444D-B42F-F068040E3DCA}" srcId="{E7DB214B-0248-4A85-90F6-0BCB99F4758F}" destId="{0576E757-63F1-4B4C-87F0-48C02B0689E7}" srcOrd="4" destOrd="0" parTransId="{90E07491-213F-4EC8-882A-6D1D97182984}" sibTransId="{209D3D55-375C-4F91-8E25-E89439CB34C3}"/>
    <dgm:cxn modelId="{4959979C-B8F7-459C-96BB-869A61D17B5B}" type="presOf" srcId="{90E07491-213F-4EC8-882A-6D1D97182984}" destId="{5234E96E-BFED-41C3-AAD3-9A1EF24DF305}" srcOrd="0" destOrd="0" presId="urn:microsoft.com/office/officeart/2005/8/layout/radial1"/>
    <dgm:cxn modelId="{1DBECEA6-DC4D-404E-B166-5AB5B5328596}" type="presOf" srcId="{9C6ED1C2-6D09-494F-A616-A3FF29FAF8CE}" destId="{295F54A9-89D7-4E66-A21F-0FC6A1CE1C55}" srcOrd="0" destOrd="0" presId="urn:microsoft.com/office/officeart/2005/8/layout/radial1"/>
    <dgm:cxn modelId="{C8D688AB-C253-450E-BD91-84497F316B58}" srcId="{E7DB214B-0248-4A85-90F6-0BCB99F4758F}" destId="{B3D4241A-3AA2-43C2-9538-D5091EC0AD64}" srcOrd="2" destOrd="0" parTransId="{4302438B-AA3C-461B-B4F7-86358DA8B0EB}" sibTransId="{7F7DD15C-2EC1-4878-91B7-0D974EB322F3}"/>
    <dgm:cxn modelId="{69D5C4AE-E42C-426F-B746-AD34E171274D}" type="presOf" srcId="{4302438B-AA3C-461B-B4F7-86358DA8B0EB}" destId="{153E46D6-FEF5-4DB1-BF16-354958263A4D}" srcOrd="0" destOrd="0" presId="urn:microsoft.com/office/officeart/2005/8/layout/radial1"/>
    <dgm:cxn modelId="{88990DAF-EC42-4FD7-823B-783D5D61D200}" type="presOf" srcId="{90E07491-213F-4EC8-882A-6D1D97182984}" destId="{3877CD95-AF60-436B-AA81-8AD83E106235}" srcOrd="1" destOrd="0" presId="urn:microsoft.com/office/officeart/2005/8/layout/radial1"/>
    <dgm:cxn modelId="{261679B4-0E14-4905-901F-7738194D97DB}" type="presOf" srcId="{D726C084-6A68-4234-B215-73218F821D89}" destId="{DF7BA0E1-7D6E-44DF-AC24-F48ECC9DB1ED}" srcOrd="0" destOrd="2" presId="urn:microsoft.com/office/officeart/2005/8/layout/radial1"/>
    <dgm:cxn modelId="{7E89F9B4-322A-45C9-A7C0-1A92407D11D9}" type="presOf" srcId="{8DB405C1-40EB-40E4-B525-BDC0C7EC0146}" destId="{DAB31B7B-398B-48B9-B044-84941134DF8B}" srcOrd="0" destOrd="0" presId="urn:microsoft.com/office/officeart/2005/8/layout/radial1"/>
    <dgm:cxn modelId="{9A950DB7-7B36-4DB2-937B-2A8FC51CC9A4}" type="presOf" srcId="{F5513A1C-790E-439C-B648-303A7C12DA05}" destId="{207C2E19-F0FE-460D-A619-35EAA593359F}" srcOrd="0" destOrd="1" presId="urn:microsoft.com/office/officeart/2005/8/layout/radial1"/>
    <dgm:cxn modelId="{F956F1B9-D227-4FBF-84A4-B92C8AFA20A7}" type="presOf" srcId="{9C6ED1C2-6D09-494F-A616-A3FF29FAF8CE}" destId="{3E1B87E2-FE4B-4075-9EF6-4B25F4F70AE6}" srcOrd="1" destOrd="0" presId="urn:microsoft.com/office/officeart/2005/8/layout/radial1"/>
    <dgm:cxn modelId="{81E699BD-05C9-4849-82F9-FE07C4211F80}" srcId="{0576E757-63F1-4B4C-87F0-48C02B0689E7}" destId="{24DA2FF7-5387-4F03-950A-922F633642E0}" srcOrd="0" destOrd="0" parTransId="{33D040B7-8572-434E-A1D9-BAE0C47BC9E0}" sibTransId="{D04F1EE1-41CA-4213-BEB7-E8A637906F35}"/>
    <dgm:cxn modelId="{0CF7E7C3-ED60-4A62-8CD7-4F42976ECB72}" type="presOf" srcId="{B26C0191-CAD8-4E4A-911C-50762C023AFF}" destId="{E6131C63-A518-4ADF-B2B7-36E1CE880B16}" srcOrd="0" destOrd="0" presId="urn:microsoft.com/office/officeart/2005/8/layout/radial1"/>
    <dgm:cxn modelId="{4635CDC6-D854-4C61-8D27-A021D74E70A4}" srcId="{E7DB214B-0248-4A85-90F6-0BCB99F4758F}" destId="{B26C0191-CAD8-4E4A-911C-50762C023AFF}" srcOrd="0" destOrd="0" parTransId="{754FD3B7-09F1-440B-A37D-6E34F46D3CB0}" sibTransId="{E57A0B2E-83E1-4349-8020-E1597AD79367}"/>
    <dgm:cxn modelId="{7C6715C7-04BD-4059-8051-E864245A136E}" srcId="{0576E757-63F1-4B4C-87F0-48C02B0689E7}" destId="{D726C084-6A68-4234-B215-73218F821D89}" srcOrd="1" destOrd="0" parTransId="{582C261E-B50D-4F66-96C5-8EA7100577B9}" sibTransId="{A010EB52-79D7-41C8-A79D-2992ACE70901}"/>
    <dgm:cxn modelId="{C7A223C7-72CF-4906-8035-31F69A51B224}" type="presOf" srcId="{0844C9C3-47C6-4000-BDD7-474E402181CE}" destId="{207C2E19-F0FE-460D-A619-35EAA593359F}" srcOrd="0" destOrd="0" presId="urn:microsoft.com/office/officeart/2005/8/layout/radial1"/>
    <dgm:cxn modelId="{BD98B8C7-18C4-4D4B-BDA0-98C98DC8C82B}" srcId="{E7DB214B-0248-4A85-90F6-0BCB99F4758F}" destId="{0844C9C3-47C6-4000-BDD7-474E402181CE}" srcOrd="3" destOrd="0" parTransId="{52B65E34-72EA-4FEA-9B53-8048A8D03364}" sibTransId="{703A6028-C9D3-4956-B4C8-567D88B187DB}"/>
    <dgm:cxn modelId="{F92CCFCC-F033-4E58-A460-FC97D4B36748}" srcId="{0844C9C3-47C6-4000-BDD7-474E402181CE}" destId="{F5513A1C-790E-439C-B648-303A7C12DA05}" srcOrd="0" destOrd="0" parTransId="{A6CE3B26-7D6A-4D90-9BD1-769C3132126D}" sibTransId="{C21D7DDE-1A10-466A-85FE-A120B444D84D}"/>
    <dgm:cxn modelId="{B2D876D6-9B1F-403A-802A-5CC89AAD8879}" type="presOf" srcId="{3AFE75D9-651E-4E21-9727-9FFF91C706FB}" destId="{0E8EC031-F743-415A-9EA4-20828CE060AF}" srcOrd="0" destOrd="0" presId="urn:microsoft.com/office/officeart/2005/8/layout/radial1"/>
    <dgm:cxn modelId="{2214FFDA-6FAD-4753-B028-1F8EDF6515E8}" type="presOf" srcId="{A6EB4A4C-3D73-4C86-9295-A3149F3BDBF9}" destId="{6140C866-3225-4432-8E53-E11D27317F56}" srcOrd="0" destOrd="0" presId="urn:microsoft.com/office/officeart/2005/8/layout/radial1"/>
    <dgm:cxn modelId="{C5E652E1-2282-4483-8A51-EDE8F93BA582}" srcId="{B26C0191-CAD8-4E4A-911C-50762C023AFF}" destId="{0ED13864-FE88-427A-85B4-B99491F2288D}" srcOrd="0" destOrd="0" parTransId="{4324863A-5C7C-4098-B909-A3E03AEEE350}" sibTransId="{CE10BBA8-B405-45DE-9730-27B258108E95}"/>
    <dgm:cxn modelId="{F054DAED-47BC-46B1-B55B-A177908B392E}" type="presOf" srcId="{8A7F85D1-C352-44BA-A16D-A19B9285CB0A}" destId="{C864A139-346B-41FF-B931-40DB4CE014D1}" srcOrd="0" destOrd="0" presId="urn:microsoft.com/office/officeart/2005/8/layout/radial1"/>
    <dgm:cxn modelId="{10DB68EE-072B-4E67-B4E6-C7B85C0A76A8}" srcId="{3AFE75D9-651E-4E21-9727-9FFF91C706FB}" destId="{E7DB214B-0248-4A85-90F6-0BCB99F4758F}" srcOrd="0" destOrd="0" parTransId="{C4080821-FA32-4D62-9D52-A1B68E0540C2}" sibTransId="{22E528C2-0186-4A76-B531-5DE6ED4DD7DE}"/>
    <dgm:cxn modelId="{66BD35F2-89E0-42C0-97A1-C727A9A16F6F}" type="presOf" srcId="{24DA2FF7-5387-4F03-950A-922F633642E0}" destId="{DF7BA0E1-7D6E-44DF-AC24-F48ECC9DB1ED}" srcOrd="0" destOrd="1" presId="urn:microsoft.com/office/officeart/2005/8/layout/radial1"/>
    <dgm:cxn modelId="{36322D05-92C1-43AE-8E1C-CA11C2C90B4C}" type="presParOf" srcId="{0E8EC031-F743-415A-9EA4-20828CE060AF}" destId="{DF719958-92D9-46B8-9784-D51B232EC710}" srcOrd="0" destOrd="0" presId="urn:microsoft.com/office/officeart/2005/8/layout/radial1"/>
    <dgm:cxn modelId="{1CE3B02C-5AF9-4F08-A580-DCC2B530002E}" type="presParOf" srcId="{0E8EC031-F743-415A-9EA4-20828CE060AF}" destId="{F395BFDC-42F4-4520-81EA-2E1830EE5624}" srcOrd="1" destOrd="0" presId="urn:microsoft.com/office/officeart/2005/8/layout/radial1"/>
    <dgm:cxn modelId="{76960EA1-BE0E-4AFA-8E4F-4A2542302E67}" type="presParOf" srcId="{F395BFDC-42F4-4520-81EA-2E1830EE5624}" destId="{13950BDE-5F6A-4223-8E9A-3B03FFF74FF7}" srcOrd="0" destOrd="0" presId="urn:microsoft.com/office/officeart/2005/8/layout/radial1"/>
    <dgm:cxn modelId="{D81969B4-5447-4206-BA66-4AE1569DE51C}" type="presParOf" srcId="{0E8EC031-F743-415A-9EA4-20828CE060AF}" destId="{E6131C63-A518-4ADF-B2B7-36E1CE880B16}" srcOrd="2" destOrd="0" presId="urn:microsoft.com/office/officeart/2005/8/layout/radial1"/>
    <dgm:cxn modelId="{9DE04498-029A-458B-BB11-AC7CFABE4233}" type="presParOf" srcId="{0E8EC031-F743-415A-9EA4-20828CE060AF}" destId="{6140C866-3225-4432-8E53-E11D27317F56}" srcOrd="3" destOrd="0" presId="urn:microsoft.com/office/officeart/2005/8/layout/radial1"/>
    <dgm:cxn modelId="{3DDABCDB-E346-4ADF-84FD-426CA5AECBD4}" type="presParOf" srcId="{6140C866-3225-4432-8E53-E11D27317F56}" destId="{63A5D204-2144-4512-A20D-CFB2F2C4C98E}" srcOrd="0" destOrd="0" presId="urn:microsoft.com/office/officeart/2005/8/layout/radial1"/>
    <dgm:cxn modelId="{C1F6D720-53CC-4906-BBC9-40352A36CCB9}" type="presParOf" srcId="{0E8EC031-F743-415A-9EA4-20828CE060AF}" destId="{3B6ACADF-C1C9-45DB-B9BB-3DF14C125C9C}" srcOrd="4" destOrd="0" presId="urn:microsoft.com/office/officeart/2005/8/layout/radial1"/>
    <dgm:cxn modelId="{8B4CE467-309D-482F-B8B9-1FF9F4241E58}" type="presParOf" srcId="{0E8EC031-F743-415A-9EA4-20828CE060AF}" destId="{153E46D6-FEF5-4DB1-BF16-354958263A4D}" srcOrd="5" destOrd="0" presId="urn:microsoft.com/office/officeart/2005/8/layout/radial1"/>
    <dgm:cxn modelId="{70501DA7-F8B6-4D97-A95B-A665559EED90}" type="presParOf" srcId="{153E46D6-FEF5-4DB1-BF16-354958263A4D}" destId="{A09FED0A-DB44-4DE1-BDE4-338167340236}" srcOrd="0" destOrd="0" presId="urn:microsoft.com/office/officeart/2005/8/layout/radial1"/>
    <dgm:cxn modelId="{1C1622EB-2CBB-4AA1-B994-D5A030F49668}" type="presParOf" srcId="{0E8EC031-F743-415A-9EA4-20828CE060AF}" destId="{103F30BE-6BFF-4F45-87CD-3656F63F359D}" srcOrd="6" destOrd="0" presId="urn:microsoft.com/office/officeart/2005/8/layout/radial1"/>
    <dgm:cxn modelId="{55E0FF1E-90AA-4C64-8BDC-B0D0997BEA72}" type="presParOf" srcId="{0E8EC031-F743-415A-9EA4-20828CE060AF}" destId="{F0B9C25C-8E8C-48CC-B465-BA4EA132855E}" srcOrd="7" destOrd="0" presId="urn:microsoft.com/office/officeart/2005/8/layout/radial1"/>
    <dgm:cxn modelId="{0BE2A6B9-7437-4D08-B1B9-EC5502C25491}" type="presParOf" srcId="{F0B9C25C-8E8C-48CC-B465-BA4EA132855E}" destId="{16D22AE1-A5E4-4A1A-A818-83F8BBC69D7B}" srcOrd="0" destOrd="0" presId="urn:microsoft.com/office/officeart/2005/8/layout/radial1"/>
    <dgm:cxn modelId="{DCFA32AE-36EF-4C9F-8D05-4CFEAF116556}" type="presParOf" srcId="{0E8EC031-F743-415A-9EA4-20828CE060AF}" destId="{207C2E19-F0FE-460D-A619-35EAA593359F}" srcOrd="8" destOrd="0" presId="urn:microsoft.com/office/officeart/2005/8/layout/radial1"/>
    <dgm:cxn modelId="{6A5F7A8D-43D0-4BF4-9959-15AFD0865C2B}" type="presParOf" srcId="{0E8EC031-F743-415A-9EA4-20828CE060AF}" destId="{5234E96E-BFED-41C3-AAD3-9A1EF24DF305}" srcOrd="9" destOrd="0" presId="urn:microsoft.com/office/officeart/2005/8/layout/radial1"/>
    <dgm:cxn modelId="{686BF251-579E-4142-9255-7703275AECC7}" type="presParOf" srcId="{5234E96E-BFED-41C3-AAD3-9A1EF24DF305}" destId="{3877CD95-AF60-436B-AA81-8AD83E106235}" srcOrd="0" destOrd="0" presId="urn:microsoft.com/office/officeart/2005/8/layout/radial1"/>
    <dgm:cxn modelId="{E1D3975A-83E1-41ED-84BD-EA2DFFF89674}" type="presParOf" srcId="{0E8EC031-F743-415A-9EA4-20828CE060AF}" destId="{DF7BA0E1-7D6E-44DF-AC24-F48ECC9DB1ED}" srcOrd="10" destOrd="0" presId="urn:microsoft.com/office/officeart/2005/8/layout/radial1"/>
    <dgm:cxn modelId="{B76E2818-6A9C-4640-A83A-571275EA0578}" type="presParOf" srcId="{0E8EC031-F743-415A-9EA4-20828CE060AF}" destId="{295F54A9-89D7-4E66-A21F-0FC6A1CE1C55}" srcOrd="11" destOrd="0" presId="urn:microsoft.com/office/officeart/2005/8/layout/radial1"/>
    <dgm:cxn modelId="{6C2CC72B-AAAD-49F7-BCA8-8A8C017EC387}" type="presParOf" srcId="{295F54A9-89D7-4E66-A21F-0FC6A1CE1C55}" destId="{3E1B87E2-FE4B-4075-9EF6-4B25F4F70AE6}" srcOrd="0" destOrd="0" presId="urn:microsoft.com/office/officeart/2005/8/layout/radial1"/>
    <dgm:cxn modelId="{E3B9B0A0-1538-4B9F-BBC9-79BDC1B3F875}" type="presParOf" srcId="{0E8EC031-F743-415A-9EA4-20828CE060AF}" destId="{8A347EBC-8C32-48B4-9435-B9F4E0272C13}" srcOrd="12" destOrd="0" presId="urn:microsoft.com/office/officeart/2005/8/layout/radial1"/>
    <dgm:cxn modelId="{C2864435-F0A5-487A-B304-DC8A33198F00}" type="presParOf" srcId="{0E8EC031-F743-415A-9EA4-20828CE060AF}" destId="{C864A139-346B-41FF-B931-40DB4CE014D1}" srcOrd="13" destOrd="0" presId="urn:microsoft.com/office/officeart/2005/8/layout/radial1"/>
    <dgm:cxn modelId="{A734039C-DB64-4EC8-94C9-B5645CC63D55}" type="presParOf" srcId="{C864A139-346B-41FF-B931-40DB4CE014D1}" destId="{CBAFDB35-C5AA-4C60-B4B9-5E765C69CAC9}" srcOrd="0" destOrd="0" presId="urn:microsoft.com/office/officeart/2005/8/layout/radial1"/>
    <dgm:cxn modelId="{3B34A056-906A-4C7C-8938-72AB7F1A62BA}" type="presParOf" srcId="{0E8EC031-F743-415A-9EA4-20828CE060AF}" destId="{DAB31B7B-398B-48B9-B044-84941134DF8B}" srcOrd="14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2939F-A155-4B70-9BC3-DDBA73D11823}">
      <dsp:nvSpPr>
        <dsp:cNvPr id="0" name=""/>
        <dsp:cNvSpPr/>
      </dsp:nvSpPr>
      <dsp:spPr>
        <a:xfrm>
          <a:off x="4345653" y="2028654"/>
          <a:ext cx="1448138" cy="1448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600" b="1" kern="1200" dirty="0">
              <a:solidFill>
                <a:schemeClr val="tx1"/>
              </a:solidFill>
            </a:rPr>
            <a:t> </a:t>
          </a:r>
        </a:p>
      </dsp:txBody>
      <dsp:txXfrm>
        <a:off x="4557728" y="2240729"/>
        <a:ext cx="1023988" cy="1023988"/>
      </dsp:txXfrm>
    </dsp:sp>
    <dsp:sp modelId="{5558F586-E24A-4EF9-A5C8-B94B73157ED5}">
      <dsp:nvSpPr>
        <dsp:cNvPr id="0" name=""/>
        <dsp:cNvSpPr/>
      </dsp:nvSpPr>
      <dsp:spPr>
        <a:xfrm rot="16200000">
          <a:off x="4916649" y="1502316"/>
          <a:ext cx="306147" cy="492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/>
        </a:p>
      </dsp:txBody>
      <dsp:txXfrm>
        <a:off x="4962571" y="1646711"/>
        <a:ext cx="214303" cy="295421"/>
      </dsp:txXfrm>
    </dsp:sp>
    <dsp:sp modelId="{3BF12057-B170-4126-892A-BD7306FE5EA8}">
      <dsp:nvSpPr>
        <dsp:cNvPr id="0" name=""/>
        <dsp:cNvSpPr/>
      </dsp:nvSpPr>
      <dsp:spPr>
        <a:xfrm>
          <a:off x="3560443" y="2878"/>
          <a:ext cx="3018558" cy="14481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</a:rPr>
            <a:t>Le S4C</a:t>
          </a:r>
        </a:p>
      </dsp:txBody>
      <dsp:txXfrm>
        <a:off x="4002501" y="214953"/>
        <a:ext cx="2134442" cy="1023988"/>
      </dsp:txXfrm>
    </dsp:sp>
    <dsp:sp modelId="{822B4907-57EE-45CF-9F9D-47B02FC88D93}">
      <dsp:nvSpPr>
        <dsp:cNvPr id="0" name=""/>
        <dsp:cNvSpPr/>
      </dsp:nvSpPr>
      <dsp:spPr>
        <a:xfrm rot="38372">
          <a:off x="6085786" y="2521809"/>
          <a:ext cx="703644" cy="492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/>
        </a:p>
      </dsp:txBody>
      <dsp:txXfrm>
        <a:off x="6085791" y="2619458"/>
        <a:ext cx="555934" cy="295421"/>
      </dsp:txXfrm>
    </dsp:sp>
    <dsp:sp modelId="{360D51CA-ECB1-4FE0-A35F-A586DCB06256}">
      <dsp:nvSpPr>
        <dsp:cNvPr id="0" name=""/>
        <dsp:cNvSpPr/>
      </dsp:nvSpPr>
      <dsp:spPr>
        <a:xfrm>
          <a:off x="7120887" y="2068397"/>
          <a:ext cx="3018558" cy="14481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</a:rPr>
            <a:t>Le projet académique</a:t>
          </a:r>
        </a:p>
      </dsp:txBody>
      <dsp:txXfrm>
        <a:off x="7562945" y="2280472"/>
        <a:ext cx="2134442" cy="1023988"/>
      </dsp:txXfrm>
    </dsp:sp>
    <dsp:sp modelId="{64C5753E-C3A5-4976-A3F7-E2D2323395D7}">
      <dsp:nvSpPr>
        <dsp:cNvPr id="0" name=""/>
        <dsp:cNvSpPr/>
      </dsp:nvSpPr>
      <dsp:spPr>
        <a:xfrm rot="5400000">
          <a:off x="4916649" y="3510763"/>
          <a:ext cx="306147" cy="492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/>
        </a:p>
      </dsp:txBody>
      <dsp:txXfrm>
        <a:off x="4962571" y="3563314"/>
        <a:ext cx="214303" cy="295421"/>
      </dsp:txXfrm>
    </dsp:sp>
    <dsp:sp modelId="{67D00644-ED94-4024-B5E4-78A02A1A4387}">
      <dsp:nvSpPr>
        <dsp:cNvPr id="0" name=""/>
        <dsp:cNvSpPr/>
      </dsp:nvSpPr>
      <dsp:spPr>
        <a:xfrm>
          <a:off x="3416231" y="4054430"/>
          <a:ext cx="3306983" cy="14481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</a:rPr>
            <a:t>Les nouveaux programmes Cycle 3 ( </a:t>
          </a:r>
          <a:r>
            <a:rPr lang="fr-FR" sz="2000" b="1" kern="1200" dirty="0">
              <a:solidFill>
                <a:schemeClr val="tx1"/>
              </a:solidFill>
            </a:rPr>
            <a:t>&amp; 4</a:t>
          </a:r>
          <a:r>
            <a:rPr lang="fr-FR" sz="2800" b="1" kern="1200" dirty="0">
              <a:solidFill>
                <a:schemeClr val="tx1"/>
              </a:solidFill>
            </a:rPr>
            <a:t>)</a:t>
          </a:r>
        </a:p>
      </dsp:txBody>
      <dsp:txXfrm>
        <a:off x="3900527" y="4266505"/>
        <a:ext cx="2338391" cy="1023988"/>
      </dsp:txXfrm>
    </dsp:sp>
    <dsp:sp modelId="{7269CB41-043D-4BFC-9EA2-1B76A449F954}">
      <dsp:nvSpPr>
        <dsp:cNvPr id="0" name=""/>
        <dsp:cNvSpPr/>
      </dsp:nvSpPr>
      <dsp:spPr>
        <a:xfrm rot="10800000">
          <a:off x="3350332" y="2506540"/>
          <a:ext cx="703360" cy="492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/>
        </a:p>
      </dsp:txBody>
      <dsp:txXfrm rot="10800000">
        <a:off x="3498042" y="2605013"/>
        <a:ext cx="555650" cy="295421"/>
      </dsp:txXfrm>
    </dsp:sp>
    <dsp:sp modelId="{778FDC54-ACAA-4528-B51B-F14AC6CE03C8}">
      <dsp:nvSpPr>
        <dsp:cNvPr id="0" name=""/>
        <dsp:cNvSpPr/>
      </dsp:nvSpPr>
      <dsp:spPr>
        <a:xfrm>
          <a:off x="0" y="2028654"/>
          <a:ext cx="3018558" cy="14481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</a:rPr>
            <a:t>Le projet d’EPS</a:t>
          </a:r>
        </a:p>
      </dsp:txBody>
      <dsp:txXfrm>
        <a:off x="442058" y="2240729"/>
        <a:ext cx="2134442" cy="10239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256A4-078D-45C9-B490-C6D36FED7E07}">
      <dsp:nvSpPr>
        <dsp:cNvPr id="0" name=""/>
        <dsp:cNvSpPr/>
      </dsp:nvSpPr>
      <dsp:spPr>
        <a:xfrm rot="5400000">
          <a:off x="6315069" y="-2068299"/>
          <a:ext cx="2318222" cy="703452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>
              <a:solidFill>
                <a:schemeClr val="tx1"/>
              </a:solidFill>
            </a:rPr>
            <a:t>Cohérence et continuité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>
              <a:solidFill>
                <a:schemeClr val="tx1"/>
              </a:solidFill>
            </a:rPr>
            <a:t>Programmer 1 APSA « fil rouge » par champ d’apprentissage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>
              <a:solidFill>
                <a:schemeClr val="tx1"/>
              </a:solidFill>
              <a:sym typeface="Wingdings" panose="05000000000000000000" pitchFamily="2" charset="2"/>
            </a:rPr>
            <a:t> Voir en fin de journée</a:t>
          </a:r>
          <a:endParaRPr lang="fr-FR" sz="3200" kern="1200" dirty="0">
            <a:solidFill>
              <a:schemeClr val="tx1"/>
            </a:solidFill>
          </a:endParaRPr>
        </a:p>
      </dsp:txBody>
      <dsp:txXfrm rot="-5400000">
        <a:off x="3956919" y="403017"/>
        <a:ext cx="6921356" cy="2091890"/>
      </dsp:txXfrm>
    </dsp:sp>
    <dsp:sp modelId="{B7F0EFF5-2098-41D0-8C6C-584E0FFF4D84}">
      <dsp:nvSpPr>
        <dsp:cNvPr id="0" name=""/>
        <dsp:cNvSpPr/>
      </dsp:nvSpPr>
      <dsp:spPr>
        <a:xfrm>
          <a:off x="0" y="72"/>
          <a:ext cx="3956919" cy="28977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solidFill>
                <a:schemeClr val="tx1"/>
              </a:solidFill>
            </a:rPr>
            <a:t>Cycle 3</a:t>
          </a:r>
        </a:p>
      </dsp:txBody>
      <dsp:txXfrm>
        <a:off x="141458" y="141530"/>
        <a:ext cx="3674003" cy="2614862"/>
      </dsp:txXfrm>
    </dsp:sp>
    <dsp:sp modelId="{09D8D186-8C9C-4757-8583-C0A74B7E380E}">
      <dsp:nvSpPr>
        <dsp:cNvPr id="0" name=""/>
        <dsp:cNvSpPr/>
      </dsp:nvSpPr>
      <dsp:spPr>
        <a:xfrm rot="5400000">
          <a:off x="6315069" y="974367"/>
          <a:ext cx="2318222" cy="7034522"/>
        </a:xfrm>
        <a:prstGeom prst="round2SameRect">
          <a:avLst/>
        </a:prstGeom>
        <a:solidFill>
          <a:schemeClr val="accent4">
            <a:tint val="40000"/>
            <a:alpha val="90000"/>
            <a:hueOff val="20310557"/>
            <a:satOff val="-860"/>
            <a:lumOff val="223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20310557"/>
              <a:satOff val="-860"/>
              <a:lumOff val="2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>
              <a:solidFill>
                <a:schemeClr val="tx1"/>
              </a:solidFill>
            </a:rPr>
            <a:t>Efficacité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>
              <a:solidFill>
                <a:schemeClr val="tx1"/>
              </a:solidFill>
            </a:rPr>
            <a:t>Programmer 2 fois la même APSA pour valider les « attendus de fin de cycle 4 »</a:t>
          </a:r>
        </a:p>
      </dsp:txBody>
      <dsp:txXfrm rot="-5400000">
        <a:off x="3956919" y="3445683"/>
        <a:ext cx="6921356" cy="2091890"/>
      </dsp:txXfrm>
    </dsp:sp>
    <dsp:sp modelId="{59F308ED-0AC9-4E19-B981-C8872949A75B}">
      <dsp:nvSpPr>
        <dsp:cNvPr id="0" name=""/>
        <dsp:cNvSpPr/>
      </dsp:nvSpPr>
      <dsp:spPr>
        <a:xfrm>
          <a:off x="0" y="3042739"/>
          <a:ext cx="3956919" cy="2897778"/>
        </a:xfrm>
        <a:prstGeom prst="roundRect">
          <a:avLst/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6500" kern="1200" dirty="0">
              <a:solidFill>
                <a:schemeClr val="tx1"/>
              </a:solidFill>
            </a:rPr>
            <a:t>Cycle 4</a:t>
          </a:r>
        </a:p>
      </dsp:txBody>
      <dsp:txXfrm>
        <a:off x="141458" y="3184197"/>
        <a:ext cx="3674003" cy="26148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279A7-F5C5-48D2-B8E7-2CA3D98DDD1A}">
      <dsp:nvSpPr>
        <dsp:cNvPr id="0" name=""/>
        <dsp:cNvSpPr/>
      </dsp:nvSpPr>
      <dsp:spPr>
        <a:xfrm>
          <a:off x="4967392" y="1819391"/>
          <a:ext cx="3959987" cy="3959987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Situation </a:t>
          </a:r>
        </a:p>
      </dsp:txBody>
      <dsp:txXfrm>
        <a:off x="5763526" y="2746999"/>
        <a:ext cx="2367719" cy="2035515"/>
      </dsp:txXfrm>
    </dsp:sp>
    <dsp:sp modelId="{6A746E81-3B0D-42C8-9230-0159C15EF5FC}">
      <dsp:nvSpPr>
        <dsp:cNvPr id="0" name=""/>
        <dsp:cNvSpPr/>
      </dsp:nvSpPr>
      <dsp:spPr>
        <a:xfrm>
          <a:off x="1835525" y="124461"/>
          <a:ext cx="3960005" cy="3960005"/>
        </a:xfrm>
        <a:prstGeom prst="gear6">
          <a:avLst/>
        </a:prstGeom>
        <a:solidFill>
          <a:schemeClr val="accent3">
            <a:hueOff val="-1737030"/>
            <a:satOff val="-8474"/>
            <a:lumOff val="-29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Compétences</a:t>
          </a:r>
        </a:p>
      </dsp:txBody>
      <dsp:txXfrm>
        <a:off x="2832468" y="1127430"/>
        <a:ext cx="1966119" cy="1954067"/>
      </dsp:txXfrm>
    </dsp:sp>
    <dsp:sp modelId="{6F1D6D7A-0348-4786-A46A-565C4AC12CD8}">
      <dsp:nvSpPr>
        <dsp:cNvPr id="0" name=""/>
        <dsp:cNvSpPr/>
      </dsp:nvSpPr>
      <dsp:spPr>
        <a:xfrm>
          <a:off x="4604068" y="1129844"/>
          <a:ext cx="5261926" cy="5074166"/>
        </a:xfrm>
        <a:prstGeom prst="circularArrow">
          <a:avLst>
            <a:gd name="adj1" fmla="val 4878"/>
            <a:gd name="adj2" fmla="val 312630"/>
            <a:gd name="adj3" fmla="val 3264375"/>
            <a:gd name="adj4" fmla="val 15063311"/>
            <a:gd name="adj5" fmla="val 569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691CC-97B0-4EBB-B7BA-85B9CBC2EE79}">
      <dsp:nvSpPr>
        <dsp:cNvPr id="0" name=""/>
        <dsp:cNvSpPr/>
      </dsp:nvSpPr>
      <dsp:spPr>
        <a:xfrm>
          <a:off x="1173562" y="22242"/>
          <a:ext cx="3141506" cy="31415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-1737030"/>
            <a:satOff val="-8474"/>
            <a:lumOff val="-29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2054E-AD88-4171-BE8E-3E34F1B24650}">
      <dsp:nvSpPr>
        <dsp:cNvPr id="0" name=""/>
        <dsp:cNvSpPr/>
      </dsp:nvSpPr>
      <dsp:spPr>
        <a:xfrm>
          <a:off x="0" y="4703163"/>
          <a:ext cx="10733004" cy="1028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>
              <a:solidFill>
                <a:schemeClr val="tx1"/>
              </a:solidFill>
            </a:rPr>
            <a:t>Des réseaux, des chaînes d'action au service d'une stratégie</a:t>
          </a:r>
        </a:p>
      </dsp:txBody>
      <dsp:txXfrm>
        <a:off x="0" y="4703163"/>
        <a:ext cx="10733004" cy="555626"/>
      </dsp:txXfrm>
    </dsp:sp>
    <dsp:sp modelId="{BE96CD34-2144-423B-872B-F008E683CE63}">
      <dsp:nvSpPr>
        <dsp:cNvPr id="0" name=""/>
        <dsp:cNvSpPr/>
      </dsp:nvSpPr>
      <dsp:spPr>
        <a:xfrm>
          <a:off x="0" y="5238210"/>
          <a:ext cx="10733004" cy="4733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>
            <a:solidFill>
              <a:schemeClr val="tx1"/>
            </a:solidFill>
          </a:endParaRPr>
        </a:p>
      </dsp:txBody>
      <dsp:txXfrm>
        <a:off x="0" y="5238210"/>
        <a:ext cx="10733004" cy="473311"/>
      </dsp:txXfrm>
    </dsp:sp>
    <dsp:sp modelId="{2F154A05-926E-4396-809C-9C0D93A96CD7}">
      <dsp:nvSpPr>
        <dsp:cNvPr id="0" name=""/>
        <dsp:cNvSpPr/>
      </dsp:nvSpPr>
      <dsp:spPr>
        <a:xfrm rot="10800000">
          <a:off x="0" y="3136092"/>
          <a:ext cx="10733004" cy="158250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>
              <a:solidFill>
                <a:schemeClr val="tx1"/>
              </a:solidFill>
            </a:rPr>
            <a:t>L'éducation dans un monde ouvert </a:t>
          </a:r>
          <a:endParaRPr lang="fr-FR" sz="1900" kern="1200" dirty="0">
            <a:solidFill>
              <a:schemeClr val="tx1"/>
            </a:solidFill>
          </a:endParaRPr>
        </a:p>
      </dsp:txBody>
      <dsp:txXfrm rot="-10800000">
        <a:off x="0" y="3136092"/>
        <a:ext cx="10733004" cy="555459"/>
      </dsp:txXfrm>
    </dsp:sp>
    <dsp:sp modelId="{28CDDFF4-517B-4CB0-AD74-BEF528338DEE}">
      <dsp:nvSpPr>
        <dsp:cNvPr id="0" name=""/>
        <dsp:cNvSpPr/>
      </dsp:nvSpPr>
      <dsp:spPr>
        <a:xfrm>
          <a:off x="0" y="3691551"/>
          <a:ext cx="10733004" cy="473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solidFill>
                <a:schemeClr val="tx1"/>
              </a:solidFill>
            </a:rPr>
            <a:t>BEF FLY (Objectif 2) : Accompagner l’élève et l’aider à devenir un jeune adulte responsable</a:t>
          </a:r>
        </a:p>
      </dsp:txBody>
      <dsp:txXfrm>
        <a:off x="0" y="3691551"/>
        <a:ext cx="10733004" cy="473169"/>
      </dsp:txXfrm>
    </dsp:sp>
    <dsp:sp modelId="{1DFF9370-7A3F-4E84-A83D-686002564E41}">
      <dsp:nvSpPr>
        <dsp:cNvPr id="0" name=""/>
        <dsp:cNvSpPr/>
      </dsp:nvSpPr>
      <dsp:spPr>
        <a:xfrm rot="10800000">
          <a:off x="0" y="1569020"/>
          <a:ext cx="10733004" cy="158250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>
              <a:solidFill>
                <a:schemeClr val="tx1"/>
              </a:solidFill>
            </a:rPr>
            <a:t>Former un élève connecté et participatif</a:t>
          </a:r>
          <a:endParaRPr lang="fr-FR" sz="1900" kern="1200" dirty="0">
            <a:solidFill>
              <a:schemeClr val="tx1"/>
            </a:solidFill>
          </a:endParaRPr>
        </a:p>
      </dsp:txBody>
      <dsp:txXfrm rot="-10800000">
        <a:off x="0" y="1569020"/>
        <a:ext cx="10733004" cy="555459"/>
      </dsp:txXfrm>
    </dsp:sp>
    <dsp:sp modelId="{83272C11-6D53-4373-A31B-EAADD8B3C310}">
      <dsp:nvSpPr>
        <dsp:cNvPr id="0" name=""/>
        <dsp:cNvSpPr/>
      </dsp:nvSpPr>
      <dsp:spPr>
        <a:xfrm>
          <a:off x="0" y="2124480"/>
          <a:ext cx="5366502" cy="473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olidFill>
                <a:schemeClr val="tx1"/>
              </a:solidFill>
            </a:rPr>
            <a:t>BEF FLY (Objectif 1) : Développer les pratiques numériques des personnels enseignants</a:t>
          </a:r>
          <a:endParaRPr lang="fr-FR" sz="1500" kern="1200" dirty="0">
            <a:solidFill>
              <a:schemeClr val="tx1"/>
            </a:solidFill>
          </a:endParaRPr>
        </a:p>
      </dsp:txBody>
      <dsp:txXfrm>
        <a:off x="0" y="2124480"/>
        <a:ext cx="5366502" cy="473169"/>
      </dsp:txXfrm>
    </dsp:sp>
    <dsp:sp modelId="{9727C26D-9AED-4708-A68A-40DB4B20A405}">
      <dsp:nvSpPr>
        <dsp:cNvPr id="0" name=""/>
        <dsp:cNvSpPr/>
      </dsp:nvSpPr>
      <dsp:spPr>
        <a:xfrm>
          <a:off x="5366502" y="2124480"/>
          <a:ext cx="5366502" cy="473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olidFill>
                <a:schemeClr val="tx1"/>
              </a:solidFill>
            </a:rPr>
            <a:t>BEF FLY (Objectif 2) : Impulser et guider l’usage du numérique dans la vie de l’élève</a:t>
          </a:r>
          <a:endParaRPr lang="fr-FR" sz="1500" kern="1200" dirty="0">
            <a:solidFill>
              <a:schemeClr val="tx1"/>
            </a:solidFill>
          </a:endParaRPr>
        </a:p>
      </dsp:txBody>
      <dsp:txXfrm>
        <a:off x="5366502" y="2124480"/>
        <a:ext cx="5366502" cy="473169"/>
      </dsp:txXfrm>
    </dsp:sp>
    <dsp:sp modelId="{AFC94F6C-1E2C-4D69-8F65-7E40BCA2C049}">
      <dsp:nvSpPr>
        <dsp:cNvPr id="0" name=""/>
        <dsp:cNvSpPr/>
      </dsp:nvSpPr>
      <dsp:spPr>
        <a:xfrm rot="10800000">
          <a:off x="0" y="1949"/>
          <a:ext cx="10733004" cy="158250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>
              <a:solidFill>
                <a:schemeClr val="tx1"/>
              </a:solidFill>
            </a:rPr>
            <a:t>L'ambition pour chaque parcours</a:t>
          </a:r>
          <a:endParaRPr lang="fr-FR" sz="1900" kern="1200" dirty="0">
            <a:solidFill>
              <a:schemeClr val="tx1"/>
            </a:solidFill>
          </a:endParaRPr>
        </a:p>
      </dsp:txBody>
      <dsp:txXfrm rot="-10800000">
        <a:off x="0" y="1949"/>
        <a:ext cx="10733004" cy="555459"/>
      </dsp:txXfrm>
    </dsp:sp>
    <dsp:sp modelId="{55B2BF91-8B85-43A7-9C51-0BF3F4C33B11}">
      <dsp:nvSpPr>
        <dsp:cNvPr id="0" name=""/>
        <dsp:cNvSpPr/>
      </dsp:nvSpPr>
      <dsp:spPr>
        <a:xfrm>
          <a:off x="0" y="557408"/>
          <a:ext cx="10733004" cy="473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>
              <a:solidFill>
                <a:schemeClr val="tx1"/>
              </a:solidFill>
            </a:rPr>
            <a:t>BEF FLY (Objectif 3) : Evaluer en continu par compétences pour permettre à l’élève d’être ambitieux tout en mesurant ses résultats</a:t>
          </a:r>
          <a:endParaRPr lang="fr-FR" sz="1500" kern="1200" dirty="0">
            <a:solidFill>
              <a:schemeClr val="tx1"/>
            </a:solidFill>
          </a:endParaRPr>
        </a:p>
      </dsp:txBody>
      <dsp:txXfrm>
        <a:off x="0" y="557408"/>
        <a:ext cx="10733004" cy="4731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E44A5-7419-4BDC-B999-7C15E6417867}">
      <dsp:nvSpPr>
        <dsp:cNvPr id="0" name=""/>
        <dsp:cNvSpPr/>
      </dsp:nvSpPr>
      <dsp:spPr>
        <a:xfrm>
          <a:off x="-6427270" y="-1069777"/>
          <a:ext cx="8327797" cy="8327797"/>
        </a:xfrm>
        <a:prstGeom prst="blockArc">
          <a:avLst>
            <a:gd name="adj1" fmla="val 18900000"/>
            <a:gd name="adj2" fmla="val 2700000"/>
            <a:gd name="adj3" fmla="val 259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FEB68-1B58-484E-809E-97095452B355}">
      <dsp:nvSpPr>
        <dsp:cNvPr id="0" name=""/>
        <dsp:cNvSpPr/>
      </dsp:nvSpPr>
      <dsp:spPr>
        <a:xfrm>
          <a:off x="1850438" y="1613770"/>
          <a:ext cx="10124073" cy="29607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5959" tIns="91440" rIns="91440" bIns="9144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chemeClr val="tx1"/>
              </a:solidFill>
            </a:rPr>
            <a:t>Partir de ce qui </a:t>
          </a:r>
          <a:r>
            <a:rPr lang="fr-FR" sz="3600" b="1" i="0" kern="1200" dirty="0">
              <a:solidFill>
                <a:schemeClr val="tx1"/>
              </a:solidFill>
            </a:rPr>
            <a:t>relie</a:t>
          </a:r>
          <a:r>
            <a:rPr lang="fr-FR" sz="3600" kern="1200" dirty="0">
              <a:solidFill>
                <a:schemeClr val="tx1"/>
              </a:solidFill>
            </a:rPr>
            <a:t> les </a:t>
          </a:r>
          <a:r>
            <a:rPr lang="fr-FR" sz="3600" u="sng" kern="1200" dirty="0">
              <a:solidFill>
                <a:schemeClr val="tx1"/>
              </a:solidFill>
            </a:rPr>
            <a:t>attendus de fin de cycle ET les Compétences générales</a:t>
          </a:r>
          <a:r>
            <a:rPr lang="fr-FR" sz="3600" kern="1200" dirty="0">
              <a:solidFill>
                <a:schemeClr val="tx1"/>
              </a:solidFill>
            </a:rPr>
            <a:t> pour le décliner dans les APSA et l’évaluer en 4 niveaux</a:t>
          </a:r>
        </a:p>
      </dsp:txBody>
      <dsp:txXfrm>
        <a:off x="1850438" y="1613770"/>
        <a:ext cx="10124073" cy="2960701"/>
      </dsp:txXfrm>
    </dsp:sp>
    <dsp:sp modelId="{FCBAFCA9-74EF-4FB8-92BD-2176C741BA4F}">
      <dsp:nvSpPr>
        <dsp:cNvPr id="0" name=""/>
        <dsp:cNvSpPr/>
      </dsp:nvSpPr>
      <dsp:spPr>
        <a:xfrm>
          <a:off x="0" y="1243682"/>
          <a:ext cx="3700876" cy="37008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03AC4-321C-4584-B631-657B86E7FE54}">
      <dsp:nvSpPr>
        <dsp:cNvPr id="0" name=""/>
        <dsp:cNvSpPr/>
      </dsp:nvSpPr>
      <dsp:spPr>
        <a:xfrm>
          <a:off x="3571866" y="214304"/>
          <a:ext cx="1924347" cy="12508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tx1"/>
          </a:solidFill>
          <a:prstDash val="solid"/>
        </a:ln>
        <a:effectLst>
          <a:innerShdw blurRad="1168400" dist="736600" dir="3000000">
            <a:prstClr val="black">
              <a:alpha val="52000"/>
            </a:prstClr>
          </a:innerShdw>
        </a:effectLst>
        <a:scene3d>
          <a:camera prst="obliqueBottomLeft">
            <a:rot lat="0" lon="18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MOTRICITE</a:t>
          </a:r>
        </a:p>
      </dsp:txBody>
      <dsp:txXfrm>
        <a:off x="3853680" y="397483"/>
        <a:ext cx="1360719" cy="884467"/>
      </dsp:txXfrm>
    </dsp:sp>
    <dsp:sp modelId="{19B7C796-24A0-4A05-B082-AA4E032EFA59}">
      <dsp:nvSpPr>
        <dsp:cNvPr id="0" name=""/>
        <dsp:cNvSpPr/>
      </dsp:nvSpPr>
      <dsp:spPr>
        <a:xfrm>
          <a:off x="2324471" y="941574"/>
          <a:ext cx="4993887" cy="4993887"/>
        </a:xfrm>
        <a:custGeom>
          <a:avLst/>
          <a:gdLst/>
          <a:ahLst/>
          <a:cxnLst/>
          <a:rect l="0" t="0" r="0" b="0"/>
          <a:pathLst>
            <a:path>
              <a:moveTo>
                <a:pt x="3184629" y="96565"/>
              </a:moveTo>
              <a:arcTo wR="2496943" hR="2496943" stAng="17159191" swAng="183027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8C2A1-8D63-4188-B3D7-C0F1D0CBDCFC}">
      <dsp:nvSpPr>
        <dsp:cNvPr id="0" name=""/>
        <dsp:cNvSpPr/>
      </dsp:nvSpPr>
      <dsp:spPr>
        <a:xfrm>
          <a:off x="5984560" y="1729192"/>
          <a:ext cx="1924347" cy="1250825"/>
        </a:xfrm>
        <a:prstGeom prst="ellipse">
          <a:avLst/>
        </a:prstGeom>
        <a:solidFill>
          <a:srgbClr val="92D050"/>
        </a:solidFill>
        <a:ln w="15875" cap="rnd" cmpd="sng" algn="ctr">
          <a:solidFill>
            <a:schemeClr val="tx1"/>
          </a:solidFill>
          <a:prstDash val="solid"/>
        </a:ln>
        <a:effectLst>
          <a:innerShdw blurRad="1168400" dist="736600" dir="3000000">
            <a:prstClr val="black">
              <a:alpha val="50000"/>
            </a:prstClr>
          </a:innerShdw>
        </a:effectLst>
        <a:scene3d>
          <a:camera prst="obliqueBottomLeft">
            <a:rot lat="0" lon="1800000" rev="0"/>
          </a:camera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SANTÉ</a:t>
          </a:r>
        </a:p>
      </dsp:txBody>
      <dsp:txXfrm>
        <a:off x="6266374" y="1912371"/>
        <a:ext cx="1360719" cy="884467"/>
      </dsp:txXfrm>
    </dsp:sp>
    <dsp:sp modelId="{64A3023A-C0AC-4D94-8DA6-A0649ED53C68}">
      <dsp:nvSpPr>
        <dsp:cNvPr id="0" name=""/>
        <dsp:cNvSpPr/>
      </dsp:nvSpPr>
      <dsp:spPr>
        <a:xfrm>
          <a:off x="2075056" y="629260"/>
          <a:ext cx="4993887" cy="4993887"/>
        </a:xfrm>
        <a:custGeom>
          <a:avLst/>
          <a:gdLst/>
          <a:ahLst/>
          <a:cxnLst/>
          <a:rect l="0" t="0" r="0" b="0"/>
          <a:pathLst>
            <a:path>
              <a:moveTo>
                <a:pt x="4990488" y="2366708"/>
              </a:moveTo>
              <a:arcTo wR="2496943" hR="2496943" stAng="21420613" swAng="219471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BA8F2-B2BB-4563-86F1-669D35D533AB}">
      <dsp:nvSpPr>
        <dsp:cNvPr id="0" name=""/>
        <dsp:cNvSpPr/>
      </dsp:nvSpPr>
      <dsp:spPr>
        <a:xfrm>
          <a:off x="5077492" y="4520860"/>
          <a:ext cx="1924347" cy="1250825"/>
        </a:xfrm>
        <a:prstGeom prst="ellipse">
          <a:avLst/>
        </a:prstGeom>
        <a:solidFill>
          <a:schemeClr val="bg1"/>
        </a:solidFill>
        <a:ln w="15875" cap="rnd" cmpd="sng" algn="ctr">
          <a:solidFill>
            <a:schemeClr val="tx1"/>
          </a:solidFill>
          <a:prstDash val="solid"/>
        </a:ln>
        <a:effectLst>
          <a:innerShdw blurRad="1168400" dist="736600" dir="3000000">
            <a:prstClr val="black">
              <a:alpha val="50000"/>
            </a:prstClr>
          </a:innerShdw>
        </a:effectLst>
        <a:scene3d>
          <a:camera prst="obliqueBottomLeft">
            <a:rot lat="0" lon="18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CITOYENNETE</a:t>
          </a:r>
        </a:p>
      </dsp:txBody>
      <dsp:txXfrm>
        <a:off x="5359306" y="4704039"/>
        <a:ext cx="1360719" cy="884467"/>
      </dsp:txXfrm>
    </dsp:sp>
    <dsp:sp modelId="{1B7CDD68-54BA-4538-9B2B-6076573E56D1}">
      <dsp:nvSpPr>
        <dsp:cNvPr id="0" name=""/>
        <dsp:cNvSpPr/>
      </dsp:nvSpPr>
      <dsp:spPr>
        <a:xfrm>
          <a:off x="2075056" y="629260"/>
          <a:ext cx="4993887" cy="4993887"/>
        </a:xfrm>
        <a:custGeom>
          <a:avLst/>
          <a:gdLst/>
          <a:ahLst/>
          <a:cxnLst/>
          <a:rect l="0" t="0" r="0" b="0"/>
          <a:pathLst>
            <a:path>
              <a:moveTo>
                <a:pt x="2992531" y="4944211"/>
              </a:moveTo>
              <a:arcTo wR="2496943" hR="2496943" stAng="4713122" swAng="137375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DE3E5-FEC5-436B-BEE9-5553439C1674}">
      <dsp:nvSpPr>
        <dsp:cNvPr id="0" name=""/>
        <dsp:cNvSpPr/>
      </dsp:nvSpPr>
      <dsp:spPr>
        <a:xfrm>
          <a:off x="2142159" y="4520860"/>
          <a:ext cx="1924347" cy="125082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tx1"/>
          </a:solidFill>
          <a:prstDash val="solid"/>
        </a:ln>
        <a:effectLst>
          <a:innerShdw blurRad="1168400" dist="736600" dir="3000000">
            <a:prstClr val="black">
              <a:alpha val="50000"/>
            </a:prstClr>
          </a:innerShdw>
        </a:effectLst>
        <a:scene3d>
          <a:camera prst="obliqueBottomLeft">
            <a:rot lat="0" lon="18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CULTURE</a:t>
          </a:r>
        </a:p>
      </dsp:txBody>
      <dsp:txXfrm>
        <a:off x="2423973" y="4704039"/>
        <a:ext cx="1360719" cy="884467"/>
      </dsp:txXfrm>
    </dsp:sp>
    <dsp:sp modelId="{B9F40243-F42B-4D6F-9C0A-464E678705B9}">
      <dsp:nvSpPr>
        <dsp:cNvPr id="0" name=""/>
        <dsp:cNvSpPr/>
      </dsp:nvSpPr>
      <dsp:spPr>
        <a:xfrm>
          <a:off x="2075056" y="629260"/>
          <a:ext cx="4993887" cy="4993887"/>
        </a:xfrm>
        <a:custGeom>
          <a:avLst/>
          <a:gdLst/>
          <a:ahLst/>
          <a:cxnLst/>
          <a:rect l="0" t="0" r="0" b="0"/>
          <a:pathLst>
            <a:path>
              <a:moveTo>
                <a:pt x="416914" y="3878321"/>
              </a:moveTo>
              <a:arcTo wR="2496943" hR="2496943" stAng="8784677" swAng="219471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90925-81BC-4AF0-A13F-57212875DF9F}">
      <dsp:nvSpPr>
        <dsp:cNvPr id="0" name=""/>
        <dsp:cNvSpPr/>
      </dsp:nvSpPr>
      <dsp:spPr>
        <a:xfrm>
          <a:off x="1235091" y="1729192"/>
          <a:ext cx="1924347" cy="1250825"/>
        </a:xfrm>
        <a:prstGeom prst="ellipse">
          <a:avLst/>
        </a:prstGeom>
        <a:solidFill>
          <a:srgbClr val="FFFF00"/>
        </a:solidFill>
        <a:ln w="15875" cap="rnd" cmpd="sng" algn="ctr">
          <a:solidFill>
            <a:schemeClr val="tx1"/>
          </a:solidFill>
          <a:prstDash val="solid"/>
        </a:ln>
        <a:effectLst>
          <a:innerShdw blurRad="1168400" dist="736600" dir="3000000">
            <a:prstClr val="black">
              <a:alpha val="50000"/>
            </a:prstClr>
          </a:innerShdw>
        </a:effectLst>
        <a:scene3d>
          <a:camera prst="obliqueBottomLeft">
            <a:rot lat="0" lon="18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OUTILS</a:t>
          </a:r>
        </a:p>
      </dsp:txBody>
      <dsp:txXfrm>
        <a:off x="1516905" y="1912371"/>
        <a:ext cx="1360719" cy="884467"/>
      </dsp:txXfrm>
    </dsp:sp>
    <dsp:sp modelId="{E7EA4D3F-2B55-4904-BF58-988590DD3AD9}">
      <dsp:nvSpPr>
        <dsp:cNvPr id="0" name=""/>
        <dsp:cNvSpPr/>
      </dsp:nvSpPr>
      <dsp:spPr>
        <a:xfrm>
          <a:off x="1808678" y="959458"/>
          <a:ext cx="4993887" cy="4993887"/>
        </a:xfrm>
        <a:custGeom>
          <a:avLst/>
          <a:gdLst/>
          <a:ahLst/>
          <a:cxnLst/>
          <a:rect l="0" t="0" r="0" b="0"/>
          <a:pathLst>
            <a:path>
              <a:moveTo>
                <a:pt x="702473" y="760682"/>
              </a:moveTo>
              <a:arcTo wR="2496943" hR="2496943" stAng="13443329" swAng="171401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03AC4-321C-4584-B631-657B86E7FE54}">
      <dsp:nvSpPr>
        <dsp:cNvPr id="0" name=""/>
        <dsp:cNvSpPr/>
      </dsp:nvSpPr>
      <dsp:spPr>
        <a:xfrm>
          <a:off x="3428992" y="357181"/>
          <a:ext cx="2467002" cy="1359656"/>
        </a:xfrm>
        <a:prstGeom prst="ellipse">
          <a:avLst/>
        </a:prstGeom>
        <a:gradFill rotWithShape="1">
          <a:gsLst>
            <a:gs pos="0">
              <a:schemeClr val="accent3">
                <a:tint val="96000"/>
                <a:lumMod val="102000"/>
              </a:schemeClr>
            </a:gs>
            <a:gs pos="100000">
              <a:schemeClr val="accent3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3">
              <a:tint val="6000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CA1 : PERFORMANCE</a:t>
          </a:r>
        </a:p>
      </dsp:txBody>
      <dsp:txXfrm>
        <a:off x="3790276" y="556298"/>
        <a:ext cx="1744434" cy="961422"/>
      </dsp:txXfrm>
    </dsp:sp>
    <dsp:sp modelId="{19B7C796-24A0-4A05-B082-AA4E032EFA59}">
      <dsp:nvSpPr>
        <dsp:cNvPr id="0" name=""/>
        <dsp:cNvSpPr/>
      </dsp:nvSpPr>
      <dsp:spPr>
        <a:xfrm>
          <a:off x="3624593" y="1472351"/>
          <a:ext cx="4492432" cy="4492432"/>
        </a:xfrm>
        <a:custGeom>
          <a:avLst/>
          <a:gdLst/>
          <a:ahLst/>
          <a:cxnLst/>
          <a:rect l="0" t="0" r="0" b="0"/>
          <a:pathLst>
            <a:path>
              <a:moveTo>
                <a:pt x="2287377" y="377"/>
              </a:moveTo>
              <a:arcTo wR="2246216" hR="2246216" stAng="16262999" swAng="245105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8C2A1-8D63-4188-B3D7-C0F1D0CBDCFC}">
      <dsp:nvSpPr>
        <dsp:cNvPr id="0" name=""/>
        <dsp:cNvSpPr/>
      </dsp:nvSpPr>
      <dsp:spPr>
        <a:xfrm>
          <a:off x="6474123" y="2057417"/>
          <a:ext cx="2091779" cy="1673981"/>
        </a:xfrm>
        <a:prstGeom prst="ellipse">
          <a:avLst/>
        </a:prstGeom>
        <a:gradFill rotWithShape="1">
          <a:gsLst>
            <a:gs pos="0">
              <a:schemeClr val="accent3">
                <a:tint val="96000"/>
                <a:lumMod val="102000"/>
              </a:schemeClr>
            </a:gs>
            <a:gs pos="100000">
              <a:schemeClr val="accent3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3">
              <a:tint val="6000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CA2 : AVENTURE</a:t>
          </a:r>
        </a:p>
      </dsp:txBody>
      <dsp:txXfrm>
        <a:off x="6780457" y="2302566"/>
        <a:ext cx="1479111" cy="1183683"/>
      </dsp:txXfrm>
    </dsp:sp>
    <dsp:sp modelId="{64A3023A-C0AC-4D94-8DA6-A0649ED53C68}">
      <dsp:nvSpPr>
        <dsp:cNvPr id="0" name=""/>
        <dsp:cNvSpPr/>
      </dsp:nvSpPr>
      <dsp:spPr>
        <a:xfrm>
          <a:off x="3279984" y="252809"/>
          <a:ext cx="4492432" cy="4492432"/>
        </a:xfrm>
        <a:custGeom>
          <a:avLst/>
          <a:gdLst/>
          <a:ahLst/>
          <a:cxnLst/>
          <a:rect l="0" t="0" r="0" b="0"/>
          <a:pathLst>
            <a:path>
              <a:moveTo>
                <a:pt x="4115403" y="3491859"/>
              </a:moveTo>
              <a:arcTo wR="2246216" hR="2246216" stAng="2020791" swAng="244002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DE3E5-FEC5-436B-BEE9-5553439C1674}">
      <dsp:nvSpPr>
        <dsp:cNvPr id="0" name=""/>
        <dsp:cNvSpPr/>
      </dsp:nvSpPr>
      <dsp:spPr>
        <a:xfrm>
          <a:off x="3208070" y="4498259"/>
          <a:ext cx="2908849" cy="1359656"/>
        </a:xfrm>
        <a:prstGeom prst="ellipse">
          <a:avLst/>
        </a:prstGeom>
        <a:gradFill rotWithShape="1">
          <a:gsLst>
            <a:gs pos="0">
              <a:schemeClr val="accent3">
                <a:tint val="96000"/>
                <a:lumMod val="102000"/>
              </a:schemeClr>
            </a:gs>
            <a:gs pos="100000">
              <a:schemeClr val="accent3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3">
              <a:tint val="6000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CA3 : EXPRESSION</a:t>
          </a:r>
        </a:p>
      </dsp:txBody>
      <dsp:txXfrm>
        <a:off x="3634061" y="4697376"/>
        <a:ext cx="2056867" cy="961422"/>
      </dsp:txXfrm>
    </dsp:sp>
    <dsp:sp modelId="{B9F40243-F42B-4D6F-9C0A-464E678705B9}">
      <dsp:nvSpPr>
        <dsp:cNvPr id="0" name=""/>
        <dsp:cNvSpPr/>
      </dsp:nvSpPr>
      <dsp:spPr>
        <a:xfrm>
          <a:off x="1716813" y="260875"/>
          <a:ext cx="4492432" cy="4492432"/>
        </a:xfrm>
        <a:custGeom>
          <a:avLst/>
          <a:gdLst/>
          <a:ahLst/>
          <a:cxnLst/>
          <a:rect l="0" t="0" r="0" b="0"/>
          <a:pathLst>
            <a:path>
              <a:moveTo>
                <a:pt x="1474925" y="4355860"/>
              </a:moveTo>
              <a:arcTo wR="2246216" hR="2246216" stAng="6604952" swAng="267558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90925-81BC-4AF0-A13F-57212875DF9F}">
      <dsp:nvSpPr>
        <dsp:cNvPr id="0" name=""/>
        <dsp:cNvSpPr/>
      </dsp:nvSpPr>
      <dsp:spPr>
        <a:xfrm>
          <a:off x="598179" y="2336637"/>
          <a:ext cx="2556468" cy="1115530"/>
        </a:xfrm>
        <a:prstGeom prst="ellipse">
          <a:avLst/>
        </a:prstGeom>
        <a:gradFill rotWithShape="1">
          <a:gsLst>
            <a:gs pos="0">
              <a:schemeClr val="accent3">
                <a:tint val="96000"/>
                <a:lumMod val="102000"/>
              </a:schemeClr>
            </a:gs>
            <a:gs pos="100000">
              <a:schemeClr val="accent3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3">
              <a:tint val="6000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  <a:latin typeface="MV Boli" pitchFamily="2" charset="0"/>
              <a:cs typeface="MV Boli" pitchFamily="2" charset="0"/>
            </a:rPr>
            <a:t>CA4 : AFFRONTEMENT</a:t>
          </a:r>
        </a:p>
      </dsp:txBody>
      <dsp:txXfrm>
        <a:off x="972565" y="2500003"/>
        <a:ext cx="1807696" cy="788798"/>
      </dsp:txXfrm>
    </dsp:sp>
    <dsp:sp modelId="{E7EA4D3F-2B55-4904-BF58-988590DD3AD9}">
      <dsp:nvSpPr>
        <dsp:cNvPr id="0" name=""/>
        <dsp:cNvSpPr/>
      </dsp:nvSpPr>
      <dsp:spPr>
        <a:xfrm>
          <a:off x="1440483" y="1501824"/>
          <a:ext cx="4492432" cy="4492432"/>
        </a:xfrm>
        <a:custGeom>
          <a:avLst/>
          <a:gdLst/>
          <a:ahLst/>
          <a:cxnLst/>
          <a:rect l="0" t="0" r="0" b="0"/>
          <a:pathLst>
            <a:path>
              <a:moveTo>
                <a:pt x="509544" y="821625"/>
              </a:moveTo>
              <a:arcTo wR="2246216" hR="2246216" stAng="13161721" swAng="261697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AD833-17EC-4D3D-AAF8-D1F4834906FB}">
      <dsp:nvSpPr>
        <dsp:cNvPr id="0" name=""/>
        <dsp:cNvSpPr/>
      </dsp:nvSpPr>
      <dsp:spPr>
        <a:xfrm rot="5400000">
          <a:off x="-425822" y="833027"/>
          <a:ext cx="2824151" cy="197690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</a:rPr>
            <a:t>Finalité</a:t>
          </a:r>
        </a:p>
      </dsp:txBody>
      <dsp:txXfrm rot="-5400000">
        <a:off x="-2198" y="1397857"/>
        <a:ext cx="1976905" cy="847246"/>
      </dsp:txXfrm>
    </dsp:sp>
    <dsp:sp modelId="{23D303CC-B43B-475B-9BAF-76CB9606F8E0}">
      <dsp:nvSpPr>
        <dsp:cNvPr id="0" name=""/>
        <dsp:cNvSpPr/>
      </dsp:nvSpPr>
      <dsp:spPr>
        <a:xfrm rot="5400000">
          <a:off x="4715907" y="-2702133"/>
          <a:ext cx="2580771" cy="8058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i="1" kern="1200"/>
            <a:t>L’éducation physique et sportive a pour finalité de former un </a:t>
          </a:r>
          <a:r>
            <a:rPr lang="fr-FR" sz="1800" b="1" i="1" u="none" kern="1200"/>
            <a:t>citoyen lucide, autonome, physiquement et socialement éduqué, dans le souci du vivre-ensemble</a:t>
          </a:r>
          <a:r>
            <a:rPr lang="fr-FR" sz="1800" i="1" kern="1200"/>
            <a:t>.</a:t>
          </a:r>
          <a:endParaRPr lang="fr-FR" sz="1800" i="1" kern="1200" dirty="0"/>
        </a:p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i="1" kern="1200" dirty="0"/>
            <a:t>Elle amène les enfants et les adolescents à rechercher le </a:t>
          </a:r>
          <a:r>
            <a:rPr lang="fr-FR" sz="1800" b="1" i="1" kern="1200" dirty="0"/>
            <a:t>bien-être</a:t>
          </a:r>
          <a:r>
            <a:rPr lang="fr-FR" sz="1800" i="1" kern="1200" dirty="0"/>
            <a:t> et à se soucier de leur </a:t>
          </a:r>
          <a:r>
            <a:rPr lang="fr-FR" sz="1800" b="1" i="1" kern="1200" dirty="0"/>
            <a:t>santé</a:t>
          </a:r>
          <a:r>
            <a:rPr lang="fr-FR" sz="1800" i="1" kern="1200" dirty="0"/>
            <a:t>. Elle assure </a:t>
          </a:r>
          <a:r>
            <a:rPr lang="fr-FR" sz="1800" b="1" i="1" kern="1200" dirty="0"/>
            <a:t>l’inclusion</a:t>
          </a:r>
          <a:r>
            <a:rPr lang="fr-FR" sz="1800" i="1" kern="1200" dirty="0"/>
            <a:t>, dans la classe, des élèves à besoins éducatifs particuliers ou en situation de handicap. L’éducation physique et sportive initie au </a:t>
          </a:r>
          <a:r>
            <a:rPr lang="fr-FR" sz="1800" b="1" i="1" kern="1200" dirty="0"/>
            <a:t>plaisir de la pratique sportive</a:t>
          </a:r>
          <a:r>
            <a:rPr lang="fr-FR" sz="1800" i="1" kern="1200" dirty="0"/>
            <a:t>.</a:t>
          </a:r>
        </a:p>
      </dsp:txBody>
      <dsp:txXfrm rot="-5400000">
        <a:off x="1976906" y="162851"/>
        <a:ext cx="7932791" cy="2328805"/>
      </dsp:txXfrm>
    </dsp:sp>
    <dsp:sp modelId="{5189292E-8F9F-4963-A290-181348B03AD8}">
      <dsp:nvSpPr>
        <dsp:cNvPr id="0" name=""/>
        <dsp:cNvSpPr/>
      </dsp:nvSpPr>
      <dsp:spPr>
        <a:xfrm rot="5400000">
          <a:off x="-421423" y="4063278"/>
          <a:ext cx="2824151" cy="198570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dirty="0">
              <a:solidFill>
                <a:schemeClr val="tx1"/>
              </a:solidFill>
            </a:rPr>
            <a:t>5 </a:t>
          </a:r>
          <a:r>
            <a:rPr lang="fr-FR" sz="28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Compétences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générales</a:t>
          </a:r>
        </a:p>
      </dsp:txBody>
      <dsp:txXfrm rot="-5400000">
        <a:off x="-2198" y="4636906"/>
        <a:ext cx="1985703" cy="838448"/>
      </dsp:txXfrm>
    </dsp:sp>
    <dsp:sp modelId="{247D82A1-F845-4C58-8DBD-E7B86ED992D1}">
      <dsp:nvSpPr>
        <dsp:cNvPr id="0" name=""/>
        <dsp:cNvSpPr/>
      </dsp:nvSpPr>
      <dsp:spPr>
        <a:xfrm rot="5400000">
          <a:off x="4447098" y="532999"/>
          <a:ext cx="3122787" cy="80587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i="1" kern="1200" dirty="0"/>
            <a:t>Développer sa motricité et apprendre à s’exprimer en utilisant son corps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i="1" kern="1200" dirty="0"/>
            <a:t>S’approprier par la pratique physique et sportive, des méthodes et des outils pour apprendre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i="1" kern="1200" dirty="0"/>
            <a:t>Partager des règles, assumer des rôles et des responsabilités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i="1" kern="1200" dirty="0"/>
            <a:t>Apprendre à entretenir sa santé par une activité physique régulière, raisonnée et raisonnable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i="1" kern="1200" dirty="0"/>
            <a:t>S’approprier une culture physique sportive et artistique pour construire progressivement un regard lucide sur le monde.</a:t>
          </a:r>
        </a:p>
      </dsp:txBody>
      <dsp:txXfrm rot="-5400000">
        <a:off x="1979105" y="3153434"/>
        <a:ext cx="7906332" cy="28179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71428-C778-486E-9B57-EC283C5E3823}">
      <dsp:nvSpPr>
        <dsp:cNvPr id="0" name=""/>
        <dsp:cNvSpPr/>
      </dsp:nvSpPr>
      <dsp:spPr>
        <a:xfrm rot="5400000">
          <a:off x="-522535" y="879287"/>
          <a:ext cx="3197758" cy="223843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L’organisation</a:t>
          </a:r>
        </a:p>
      </dsp:txBody>
      <dsp:txXfrm rot="-5400000">
        <a:off x="-42871" y="1518840"/>
        <a:ext cx="2238431" cy="959327"/>
      </dsp:txXfrm>
    </dsp:sp>
    <dsp:sp modelId="{E828B68C-BF6F-4015-BB3B-14F850C8B49B}">
      <dsp:nvSpPr>
        <dsp:cNvPr id="0" name=""/>
        <dsp:cNvSpPr/>
      </dsp:nvSpPr>
      <dsp:spPr>
        <a:xfrm rot="5400000">
          <a:off x="4785999" y="-2575149"/>
          <a:ext cx="2847209" cy="8028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i="1" kern="1200" dirty="0">
              <a:solidFill>
                <a:schemeClr val="tx1"/>
              </a:solidFill>
            </a:rPr>
            <a:t>Construire des </a:t>
          </a:r>
          <a:r>
            <a:rPr lang="fr-FR" sz="1800" b="1" i="1" kern="1200" dirty="0">
              <a:solidFill>
                <a:schemeClr val="tx1"/>
              </a:solidFill>
            </a:rPr>
            <a:t>compétences</a:t>
          </a:r>
          <a:r>
            <a:rPr lang="fr-FR" sz="1800" i="1" kern="1200" dirty="0">
              <a:solidFill>
                <a:schemeClr val="tx1"/>
              </a:solidFill>
            </a:rPr>
            <a:t> intégrant différentes dimensions (motrice, méthodologique, sociale)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i="1" kern="1200" dirty="0">
              <a:solidFill>
                <a:schemeClr val="tx1"/>
              </a:solidFill>
            </a:rPr>
            <a:t>Chaque cycle </a:t>
          </a:r>
          <a:r>
            <a:rPr lang="fr-FR" sz="1800" i="1" kern="1200" dirty="0">
              <a:solidFill>
                <a:schemeClr val="tx1"/>
              </a:solidFill>
            </a:rPr>
            <a:t>des programmes doit permettre aux élèves de rencontrer </a:t>
          </a:r>
          <a:r>
            <a:rPr lang="fr-FR" sz="1800" b="1" i="1" kern="1200" dirty="0">
              <a:solidFill>
                <a:schemeClr val="tx1"/>
              </a:solidFill>
            </a:rPr>
            <a:t>les quatre champs d’apprentissage</a:t>
          </a:r>
        </a:p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i="1" kern="1200" dirty="0">
              <a:solidFill>
                <a:schemeClr val="tx1"/>
              </a:solidFill>
            </a:rPr>
            <a:t>À l’école et au collège, un projet pédagogique définit </a:t>
          </a:r>
          <a:r>
            <a:rPr lang="fr-FR" sz="1800" b="1" i="0" kern="1200" dirty="0">
              <a:solidFill>
                <a:schemeClr val="tx1"/>
              </a:solidFill>
            </a:rPr>
            <a:t>un parcours de formation équilibré et progressif, adapté aux caractéristiques des élèves, aux capacités des matériels et équipements disponibles, aux ressources humaines mobilisables</a:t>
          </a:r>
        </a:p>
      </dsp:txBody>
      <dsp:txXfrm rot="-5400000">
        <a:off x="2195560" y="154279"/>
        <a:ext cx="7889100" cy="2569231"/>
      </dsp:txXfrm>
    </dsp:sp>
    <dsp:sp modelId="{55E5CDC5-477F-4A3C-A566-BDF721F59FF4}">
      <dsp:nvSpPr>
        <dsp:cNvPr id="0" name=""/>
        <dsp:cNvSpPr/>
      </dsp:nvSpPr>
      <dsp:spPr>
        <a:xfrm rot="5400000">
          <a:off x="-436792" y="3729734"/>
          <a:ext cx="3197758" cy="2409917"/>
        </a:xfrm>
        <a:prstGeom prst="chevron">
          <a:avLst/>
        </a:prstGeom>
        <a:gradFill rotWithShape="0">
          <a:gsLst>
            <a:gs pos="0">
              <a:schemeClr val="accent2">
                <a:hueOff val="-3593961"/>
                <a:satOff val="24722"/>
                <a:lumOff val="2744"/>
                <a:alphaOff val="0"/>
                <a:tint val="96000"/>
                <a:lumMod val="102000"/>
              </a:schemeClr>
            </a:gs>
            <a:gs pos="100000">
              <a:schemeClr val="accent2">
                <a:hueOff val="-3593961"/>
                <a:satOff val="24722"/>
                <a:lumOff val="274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b="1" kern="1200" dirty="0">
              <a:solidFill>
                <a:schemeClr val="tx1"/>
              </a:solidFill>
            </a:rPr>
            <a:t>4</a:t>
          </a:r>
          <a:r>
            <a:rPr lang="fr-FR" sz="28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</a:rPr>
            <a:t>champs </a:t>
          </a:r>
          <a:r>
            <a:rPr lang="fr-FR" sz="2400" b="1" kern="1200" dirty="0">
              <a:solidFill>
                <a:schemeClr val="tx1"/>
              </a:solidFill>
            </a:rPr>
            <a:t>d’apprentissage</a:t>
          </a:r>
          <a:endParaRPr lang="fr-FR" sz="2800" b="1" i="0" kern="1200" dirty="0">
            <a:solidFill>
              <a:schemeClr val="tx1"/>
            </a:solidFill>
          </a:endParaRPr>
        </a:p>
      </dsp:txBody>
      <dsp:txXfrm rot="-5400000">
        <a:off x="-42871" y="4540773"/>
        <a:ext cx="2409917" cy="787841"/>
      </dsp:txXfrm>
    </dsp:sp>
    <dsp:sp modelId="{B37632D3-3068-43C2-9B04-C222DAF0AFFA}">
      <dsp:nvSpPr>
        <dsp:cNvPr id="0" name=""/>
        <dsp:cNvSpPr/>
      </dsp:nvSpPr>
      <dsp:spPr>
        <a:xfrm rot="5400000">
          <a:off x="5242845" y="406216"/>
          <a:ext cx="2079636" cy="80280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3593961"/>
              <a:satOff val="24722"/>
              <a:lumOff val="2744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i="1" kern="1200" dirty="0">
              <a:solidFill>
                <a:schemeClr val="tx1"/>
              </a:solidFill>
            </a:rPr>
            <a:t>Produire une performance optimale, mesurable à une échéance donnée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i="1" kern="1200" dirty="0">
              <a:solidFill>
                <a:schemeClr val="tx1"/>
              </a:solidFill>
            </a:rPr>
            <a:t>Adapter ses déplacements à des environnements variés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i="1" kern="1200" dirty="0">
              <a:solidFill>
                <a:schemeClr val="tx1"/>
              </a:solidFill>
            </a:rPr>
            <a:t>S’exprimer devant les autres par une prestation artistique et/ou acrobatique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i="1" kern="1200" dirty="0">
              <a:solidFill>
                <a:schemeClr val="tx1"/>
              </a:solidFill>
            </a:rPr>
            <a:t>Conduire et maîtriser un affrontement collectif ou interindividuel</a:t>
          </a:r>
        </a:p>
      </dsp:txBody>
      <dsp:txXfrm rot="-5400000">
        <a:off x="2268619" y="3481962"/>
        <a:ext cx="7926570" cy="18765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8F5E3-23A6-4A8F-AE80-4DEBDEE8466C}">
      <dsp:nvSpPr>
        <dsp:cNvPr id="0" name=""/>
        <dsp:cNvSpPr/>
      </dsp:nvSpPr>
      <dsp:spPr>
        <a:xfrm>
          <a:off x="0" y="0"/>
          <a:ext cx="10726659" cy="148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Calibri" panose="020F0502020204030204" pitchFamily="34" charset="0"/>
            <a:buNone/>
          </a:pPr>
          <a:r>
            <a:rPr lang="fr-FR" sz="1400" kern="1200" dirty="0"/>
            <a:t>Champ d’apprentissage 1 : </a:t>
          </a:r>
          <a:r>
            <a:rPr lang="fr-FR" sz="1400" b="1" i="1" kern="1200" dirty="0"/>
            <a:t>Produire une performance maximale, mesurable à une échéance donnée</a:t>
          </a:r>
          <a:endParaRPr lang="fr-FR" sz="14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300" kern="1200" dirty="0"/>
            <a:t>Réaliser des  efforts  et enchainer plusieurs actions motrices dans différentes familles pour aller plus vite, plus longtemps, plus haut, plus loin. »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300" kern="1200" dirty="0"/>
            <a:t>Combiner une course un saut un lancer pour faire la meilleure performance cumulée.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300" kern="1200" dirty="0"/>
            <a:t>Mesurer et quantifier les performances, les enregistrer, les comparer, les classer, les traduire en représenta° graphiques. »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300" kern="1200" dirty="0"/>
            <a:t>Assumer les rôles de chronométreur et d’observateur.</a:t>
          </a:r>
        </a:p>
      </dsp:txBody>
      <dsp:txXfrm>
        <a:off x="2293347" y="0"/>
        <a:ext cx="8433311" cy="1480158"/>
      </dsp:txXfrm>
    </dsp:sp>
    <dsp:sp modelId="{4DA7A3F6-CF89-406A-A132-D5AECD941C2B}">
      <dsp:nvSpPr>
        <dsp:cNvPr id="0" name=""/>
        <dsp:cNvSpPr/>
      </dsp:nvSpPr>
      <dsp:spPr>
        <a:xfrm>
          <a:off x="150129" y="148015"/>
          <a:ext cx="2141105" cy="11841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D5765-913A-421D-8781-830CCB91B329}">
      <dsp:nvSpPr>
        <dsp:cNvPr id="0" name=""/>
        <dsp:cNvSpPr/>
      </dsp:nvSpPr>
      <dsp:spPr>
        <a:xfrm>
          <a:off x="0" y="1628174"/>
          <a:ext cx="10726659" cy="148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fr-FR" sz="1400" kern="1200" dirty="0"/>
            <a:t>Champ d’apprentissage 2 : </a:t>
          </a:r>
          <a:r>
            <a:rPr lang="fr-FR" sz="1400" b="1" i="1" kern="1200" dirty="0"/>
            <a:t>Adapter ses déplacements à des environnements variés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kern="1200" dirty="0"/>
            <a:t>Réaliser, seul ou à plusieurs, un parcours dans plusieurs environnements inhabituels, en milieu naturel aménagé ou artificiel.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kern="1200" dirty="0"/>
            <a:t>Connaitre et respecter les règles de sécurité qui s’appliquent à chaque environnement 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kern="1200" dirty="0"/>
            <a:t>Identifier la personne responsable à alerter ou la procédure en cas de problème 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kern="1200" dirty="0"/>
            <a:t>Valider l’attestation scolaire du savoir nager (ASSN), conformément à l’arrêté du 9 juillet 2015. </a:t>
          </a:r>
        </a:p>
      </dsp:txBody>
      <dsp:txXfrm>
        <a:off x="2293347" y="1628174"/>
        <a:ext cx="8433311" cy="1480158"/>
      </dsp:txXfrm>
    </dsp:sp>
    <dsp:sp modelId="{BFDD261D-0541-4533-A7BD-FE5BA880939C}">
      <dsp:nvSpPr>
        <dsp:cNvPr id="0" name=""/>
        <dsp:cNvSpPr/>
      </dsp:nvSpPr>
      <dsp:spPr>
        <a:xfrm>
          <a:off x="148015" y="1776190"/>
          <a:ext cx="2145331" cy="11841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C4FBD-BAAB-4CF9-9F21-460908E6E49A}">
      <dsp:nvSpPr>
        <dsp:cNvPr id="0" name=""/>
        <dsp:cNvSpPr/>
      </dsp:nvSpPr>
      <dsp:spPr>
        <a:xfrm>
          <a:off x="0" y="3256349"/>
          <a:ext cx="10726659" cy="148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Champ d’apprentissage 3 : </a:t>
          </a:r>
          <a:r>
            <a:rPr lang="fr-FR" sz="1400" b="1" i="1" kern="1200" dirty="0"/>
            <a:t>S’exprimer devant les autres par une prestation artistique et/ou acrobatique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kern="1200" dirty="0"/>
            <a:t>Réaliser en petits groupes 2 séquences : une à visée acrobatique destinée à être jugée, une autre à visée artistique destinée à être appréciée et à émouvoir.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kern="1200" dirty="0"/>
            <a:t>Savoir filmer une prestation pour la revoir et la faire évoluer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kern="1200" dirty="0"/>
            <a:t>Respecter les prestations des autres et accepter de se produire devant les autres. </a:t>
          </a:r>
        </a:p>
      </dsp:txBody>
      <dsp:txXfrm>
        <a:off x="2293347" y="3256349"/>
        <a:ext cx="8433311" cy="1480158"/>
      </dsp:txXfrm>
    </dsp:sp>
    <dsp:sp modelId="{76F69C70-BE4E-4FE6-AFCD-6EB2F341E025}">
      <dsp:nvSpPr>
        <dsp:cNvPr id="0" name=""/>
        <dsp:cNvSpPr/>
      </dsp:nvSpPr>
      <dsp:spPr>
        <a:xfrm>
          <a:off x="148015" y="3404365"/>
          <a:ext cx="2145331" cy="11841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C9C81-F7B4-41D9-A0FA-B5977779B36A}">
      <dsp:nvSpPr>
        <dsp:cNvPr id="0" name=""/>
        <dsp:cNvSpPr/>
      </dsp:nvSpPr>
      <dsp:spPr>
        <a:xfrm>
          <a:off x="0" y="4777315"/>
          <a:ext cx="10726659" cy="1480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fr-FR" sz="1400" kern="1200" dirty="0"/>
            <a:t>Champ d’apprentissage 4 : </a:t>
          </a:r>
          <a:r>
            <a:rPr lang="fr-FR" sz="1400" b="1" i="1" kern="1200" dirty="0"/>
            <a:t>Conduire et maitriser un affrontement collectif ou interindividuel</a:t>
          </a:r>
          <a:r>
            <a:rPr lang="fr-FR" sz="1400" kern="1200" dirty="0"/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En situation aménagée ou à effectif réduit,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200" kern="1200" dirty="0"/>
            <a:t>S’organiser tactiquement pour gagner le duel ou le match en identifiant les situations favorables de marque.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200" kern="1200" dirty="0"/>
            <a:t>Maintenir un engagement moteur efficace sur tout le temps de jeu prévu.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200" kern="1200" dirty="0"/>
            <a:t>Respecter les partenaires, les adversaires et l’arbitre.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200" kern="1200" dirty="0"/>
            <a:t>Assurer différents rôles sociaux (joueur, arbitre, observateur) inhérents à l’activité et à l’organisation de la classe.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200" kern="1200" dirty="0"/>
            <a:t>Accepter le résultat de la rencontre et être capable de le commenter. </a:t>
          </a:r>
        </a:p>
      </dsp:txBody>
      <dsp:txXfrm>
        <a:off x="2293347" y="4777315"/>
        <a:ext cx="8433311" cy="1480158"/>
      </dsp:txXfrm>
    </dsp:sp>
    <dsp:sp modelId="{877A7B84-407D-4F97-83C7-2E6E9FB82A90}">
      <dsp:nvSpPr>
        <dsp:cNvPr id="0" name=""/>
        <dsp:cNvSpPr/>
      </dsp:nvSpPr>
      <dsp:spPr>
        <a:xfrm>
          <a:off x="148015" y="5032539"/>
          <a:ext cx="2145331" cy="11841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8F5E3-23A6-4A8F-AE80-4DEBDEE8466C}">
      <dsp:nvSpPr>
        <dsp:cNvPr id="0" name=""/>
        <dsp:cNvSpPr/>
      </dsp:nvSpPr>
      <dsp:spPr>
        <a:xfrm>
          <a:off x="0" y="0"/>
          <a:ext cx="10855551" cy="15114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alibri" panose="020F0502020204030204" pitchFamily="34" charset="0"/>
            <a:buNone/>
          </a:pPr>
          <a:r>
            <a:rPr lang="fr-FR" sz="1400" kern="1200" dirty="0"/>
            <a:t>Champ d’apprentissage 1 : </a:t>
          </a:r>
          <a:r>
            <a:rPr lang="fr-FR" sz="1400" b="1" i="1" kern="1200" dirty="0"/>
            <a:t>Produire une performance maximale, mesurable à une échéance donnée</a:t>
          </a:r>
          <a:endParaRPr lang="fr-FR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200" kern="1200" dirty="0"/>
            <a:t>Gérer son effort, faire des choix pour réaliser la meilleure performance dans au moins deux familles athlétiques et/ou au moins de deux styles de nages.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200" kern="1200" dirty="0"/>
            <a:t>S'engager dans un programme de préparation individuel ou collectif.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200" kern="1200" dirty="0"/>
            <a:t>Planifier et réaliser une épreuve combinée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200" kern="1200" dirty="0"/>
            <a:t>S'échauffer avant un effort.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200" kern="1200" dirty="0"/>
            <a:t>Aider ses camarades et assumer  différents rôles.</a:t>
          </a:r>
          <a:endParaRPr lang="fr-FR" sz="1100" kern="1200" dirty="0"/>
        </a:p>
      </dsp:txBody>
      <dsp:txXfrm>
        <a:off x="2322252" y="0"/>
        <a:ext cx="8533298" cy="1511426"/>
      </dsp:txXfrm>
    </dsp:sp>
    <dsp:sp modelId="{4DA7A3F6-CF89-406A-A132-D5AECD941C2B}">
      <dsp:nvSpPr>
        <dsp:cNvPr id="0" name=""/>
        <dsp:cNvSpPr/>
      </dsp:nvSpPr>
      <dsp:spPr>
        <a:xfrm>
          <a:off x="153281" y="151142"/>
          <a:ext cx="2166833" cy="12091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D5765-913A-421D-8781-830CCB91B329}">
      <dsp:nvSpPr>
        <dsp:cNvPr id="0" name=""/>
        <dsp:cNvSpPr/>
      </dsp:nvSpPr>
      <dsp:spPr>
        <a:xfrm>
          <a:off x="0" y="1662569"/>
          <a:ext cx="10855551" cy="15114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Champ d’apprentissage 2 : </a:t>
          </a:r>
          <a:r>
            <a:rPr lang="fr-FR" sz="1400" b="1" i="1" kern="1200" dirty="0"/>
            <a:t>Adapter ses déplacements à des environnements variés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kern="1200" dirty="0"/>
            <a:t>Réussir un déplacement planifié dans un milieu naturel aménagé ou artificiellement recréé plus ou moins connu.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kern="1200" dirty="0"/>
            <a:t>Gérer ses ressources pour réaliser en totalité un parcours sécurisé.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kern="1200" dirty="0"/>
            <a:t>Assurer la sécurité de son camarade.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kern="1200" dirty="0"/>
            <a:t>Respecter et faire  respecter les règles de sécurité.</a:t>
          </a:r>
        </a:p>
      </dsp:txBody>
      <dsp:txXfrm>
        <a:off x="2322252" y="1662569"/>
        <a:ext cx="8533298" cy="1511426"/>
      </dsp:txXfrm>
    </dsp:sp>
    <dsp:sp modelId="{BFDD261D-0541-4533-A7BD-FE5BA880939C}">
      <dsp:nvSpPr>
        <dsp:cNvPr id="0" name=""/>
        <dsp:cNvSpPr/>
      </dsp:nvSpPr>
      <dsp:spPr>
        <a:xfrm>
          <a:off x="151142" y="1813712"/>
          <a:ext cx="2171110" cy="12091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C4FBD-BAAB-4CF9-9F21-460908E6E49A}">
      <dsp:nvSpPr>
        <dsp:cNvPr id="0" name=""/>
        <dsp:cNvSpPr/>
      </dsp:nvSpPr>
      <dsp:spPr>
        <a:xfrm>
          <a:off x="0" y="3325139"/>
          <a:ext cx="10855551" cy="15114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Champ d’apprentissage 3 : </a:t>
          </a:r>
          <a:r>
            <a:rPr lang="fr-FR" sz="1400" b="1" i="1" kern="1200" dirty="0"/>
            <a:t>S’exprimer devant les autres par une prestation artistique et/ou acrobatique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kern="1200" dirty="0"/>
            <a:t>Mobiliser les capacités expressives du corps pour imaginer composer et  interpréter une séquence artistique ou acrobatique.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kern="1200" dirty="0"/>
            <a:t>Participer activement, au sein d'un groupe, à l'élaboration et à la formalisation d'un projet artistique.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fr-FR" sz="1400" kern="1200" dirty="0"/>
            <a:t>Apprécier  des prestations en utilisant différents supports d'observation et d'analyse.</a:t>
          </a:r>
        </a:p>
      </dsp:txBody>
      <dsp:txXfrm>
        <a:off x="2322252" y="3325139"/>
        <a:ext cx="8533298" cy="1511426"/>
      </dsp:txXfrm>
    </dsp:sp>
    <dsp:sp modelId="{76F69C70-BE4E-4FE6-AFCD-6EB2F341E025}">
      <dsp:nvSpPr>
        <dsp:cNvPr id="0" name=""/>
        <dsp:cNvSpPr/>
      </dsp:nvSpPr>
      <dsp:spPr>
        <a:xfrm>
          <a:off x="151142" y="3476281"/>
          <a:ext cx="2171110" cy="12091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C9C81-F7B4-41D9-A0FA-B5977779B36A}">
      <dsp:nvSpPr>
        <dsp:cNvPr id="0" name=""/>
        <dsp:cNvSpPr/>
      </dsp:nvSpPr>
      <dsp:spPr>
        <a:xfrm>
          <a:off x="0" y="4878236"/>
          <a:ext cx="10855551" cy="15114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fr-FR" sz="1400" kern="1200" dirty="0"/>
            <a:t>Champ d’apprentissage 4 : </a:t>
          </a:r>
          <a:r>
            <a:rPr lang="fr-FR" sz="1400" b="1" i="1" kern="1200" dirty="0"/>
            <a:t>Conduire et maitriser un affrontement collectif ou interindividuel</a:t>
          </a:r>
          <a:r>
            <a:rPr lang="fr-FR" sz="1400" kern="1200" dirty="0"/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-</a:t>
          </a:r>
          <a:r>
            <a:rPr lang="fr-FR" sz="1200" kern="1200" dirty="0"/>
            <a:t>Réaliser des </a:t>
          </a:r>
          <a:r>
            <a:rPr lang="fr-FR" sz="1200" kern="1200" dirty="0" err="1"/>
            <a:t>act</a:t>
          </a:r>
          <a:r>
            <a:rPr lang="fr-FR" sz="1200" kern="1200" dirty="0"/>
            <a:t>° décisives en situation favorable afin de faire basculer le rapport de force en sa faveur ou en faveur de son équipe.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Adapter son engagement moteur en fonction de son état physique et du rapport de force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Être solidaire de ses partenaires et respectueux de son (ses) adversaire(s) et de l'arbitre.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Observer et </a:t>
          </a:r>
          <a:r>
            <a:rPr lang="fr-FR" sz="1200" kern="1200" dirty="0" err="1"/>
            <a:t>co</a:t>
          </a:r>
          <a:r>
            <a:rPr lang="fr-FR" sz="1200" kern="1200" dirty="0"/>
            <a:t>-arbitrer.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Accepter le résultat de la rencontre et savoir l'analyser avec objectivité.</a:t>
          </a:r>
          <a:endParaRPr lang="fr-FR" sz="1600" kern="1200" dirty="0"/>
        </a:p>
      </dsp:txBody>
      <dsp:txXfrm>
        <a:off x="2322252" y="4878236"/>
        <a:ext cx="8533298" cy="1511426"/>
      </dsp:txXfrm>
    </dsp:sp>
    <dsp:sp modelId="{877A7B84-407D-4F97-83C7-2E6E9FB82A90}">
      <dsp:nvSpPr>
        <dsp:cNvPr id="0" name=""/>
        <dsp:cNvSpPr/>
      </dsp:nvSpPr>
      <dsp:spPr>
        <a:xfrm>
          <a:off x="151142" y="5138851"/>
          <a:ext cx="2171110" cy="12091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71428-C778-486E-9B57-EC283C5E3823}">
      <dsp:nvSpPr>
        <dsp:cNvPr id="0" name=""/>
        <dsp:cNvSpPr/>
      </dsp:nvSpPr>
      <dsp:spPr>
        <a:xfrm rot="5400000">
          <a:off x="-415446" y="761486"/>
          <a:ext cx="2769641" cy="193874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Compétences visées</a:t>
          </a:r>
        </a:p>
      </dsp:txBody>
      <dsp:txXfrm rot="-5400000">
        <a:off x="1" y="1315413"/>
        <a:ext cx="1938748" cy="830893"/>
      </dsp:txXfrm>
    </dsp:sp>
    <dsp:sp modelId="{E828B68C-BF6F-4015-BB3B-14F850C8B49B}">
      <dsp:nvSpPr>
        <dsp:cNvPr id="0" name=""/>
        <dsp:cNvSpPr/>
      </dsp:nvSpPr>
      <dsp:spPr>
        <a:xfrm rot="5400000">
          <a:off x="5223848" y="-3271938"/>
          <a:ext cx="2466023" cy="90362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kern="1200" dirty="0">
              <a:solidFill>
                <a:schemeClr val="tx1"/>
              </a:solidFill>
            </a:rPr>
            <a:t>A voir selon les champs d’apprentissage</a:t>
          </a:r>
        </a:p>
      </dsp:txBody>
      <dsp:txXfrm rot="-5400000">
        <a:off x="1938749" y="133542"/>
        <a:ext cx="8915842" cy="2225261"/>
      </dsp:txXfrm>
    </dsp:sp>
    <dsp:sp modelId="{7DA7A785-C7C3-4600-B0B4-852FFD1FA4FE}">
      <dsp:nvSpPr>
        <dsp:cNvPr id="0" name=""/>
        <dsp:cNvSpPr/>
      </dsp:nvSpPr>
      <dsp:spPr>
        <a:xfrm rot="5400000">
          <a:off x="-415446" y="4106725"/>
          <a:ext cx="2769641" cy="1938748"/>
        </a:xfrm>
        <a:prstGeom prst="chevron">
          <a:avLst/>
        </a:prstGeom>
        <a:gradFill rotWithShape="0">
          <a:gsLst>
            <a:gs pos="0">
              <a:schemeClr val="accent2">
                <a:hueOff val="-3593961"/>
                <a:satOff val="24722"/>
                <a:lumOff val="2744"/>
                <a:alphaOff val="0"/>
                <a:tint val="96000"/>
                <a:lumMod val="102000"/>
              </a:schemeClr>
            </a:gs>
            <a:gs pos="100000">
              <a:schemeClr val="accent2">
                <a:hueOff val="-3593961"/>
                <a:satOff val="24722"/>
                <a:lumOff val="274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i="0" kern="1200" dirty="0">
              <a:solidFill>
                <a:schemeClr val="tx1"/>
              </a:solidFill>
            </a:rPr>
            <a:t>4 niveaux de maîtrise</a:t>
          </a:r>
        </a:p>
      </dsp:txBody>
      <dsp:txXfrm rot="-5400000">
        <a:off x="1" y="4660652"/>
        <a:ext cx="1938748" cy="830893"/>
      </dsp:txXfrm>
    </dsp:sp>
    <dsp:sp modelId="{BBD95178-FA0C-4A67-AA04-0E7EE8FF9B73}">
      <dsp:nvSpPr>
        <dsp:cNvPr id="0" name=""/>
        <dsp:cNvSpPr/>
      </dsp:nvSpPr>
      <dsp:spPr>
        <a:xfrm rot="5400000">
          <a:off x="4751962" y="-12679"/>
          <a:ext cx="3409795" cy="90362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3593961"/>
              <a:satOff val="24722"/>
              <a:lumOff val="2744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ctr" defTabSz="10668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i="0" kern="1200" dirty="0">
              <a:solidFill>
                <a:schemeClr val="tx1"/>
              </a:solidFill>
            </a:rPr>
            <a:t>Maîtrise insuffisante</a:t>
          </a:r>
        </a:p>
        <a:p>
          <a:pPr marL="228600" lvl="1" indent="-228600" algn="ctr" defTabSz="10668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i="0" kern="1200" dirty="0">
              <a:solidFill>
                <a:schemeClr val="tx1"/>
              </a:solidFill>
            </a:rPr>
            <a:t>Maîtrise fragile</a:t>
          </a:r>
        </a:p>
        <a:p>
          <a:pPr marL="228600" lvl="1" indent="-228600" algn="ctr" defTabSz="10668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i="0" kern="1200" dirty="0">
              <a:solidFill>
                <a:schemeClr val="tx1"/>
              </a:solidFill>
            </a:rPr>
            <a:t>Maîtrise satisfaisante</a:t>
          </a:r>
        </a:p>
        <a:p>
          <a:pPr marL="228600" lvl="1" indent="-228600" algn="ctr" defTabSz="1066800">
            <a:lnSpc>
              <a:spcPct val="2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b="1" i="0" kern="1200" dirty="0">
              <a:solidFill>
                <a:schemeClr val="tx1"/>
              </a:solidFill>
            </a:rPr>
            <a:t>Très bonne maîtrise</a:t>
          </a:r>
        </a:p>
      </dsp:txBody>
      <dsp:txXfrm rot="-5400000">
        <a:off x="1938748" y="2966987"/>
        <a:ext cx="8869771" cy="30768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19958-92D9-46B8-9784-D51B232EC710}">
      <dsp:nvSpPr>
        <dsp:cNvPr id="0" name=""/>
        <dsp:cNvSpPr/>
      </dsp:nvSpPr>
      <dsp:spPr>
        <a:xfrm>
          <a:off x="4900235" y="2377748"/>
          <a:ext cx="2391528" cy="1583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Projet EPS</a:t>
          </a:r>
          <a:endParaRPr lang="fr-FR" sz="3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0466" y="2609651"/>
        <a:ext cx="1691066" cy="1119725"/>
      </dsp:txXfrm>
    </dsp:sp>
    <dsp:sp modelId="{F395BFDC-42F4-4520-81EA-2E1830EE5624}">
      <dsp:nvSpPr>
        <dsp:cNvPr id="0" name=""/>
        <dsp:cNvSpPr/>
      </dsp:nvSpPr>
      <dsp:spPr>
        <a:xfrm rot="16200000">
          <a:off x="5701234" y="1971293"/>
          <a:ext cx="789531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789531" y="1168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76261" y="1963244"/>
        <a:ext cx="39476" cy="39476"/>
      </dsp:txXfrm>
    </dsp:sp>
    <dsp:sp modelId="{E6131C63-A518-4ADF-B2B7-36E1CE880B16}">
      <dsp:nvSpPr>
        <dsp:cNvPr id="0" name=""/>
        <dsp:cNvSpPr/>
      </dsp:nvSpPr>
      <dsp:spPr>
        <a:xfrm>
          <a:off x="4639515" y="4685"/>
          <a:ext cx="2912969" cy="15835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 – analyser</a:t>
          </a:r>
          <a:endParaRPr lang="fr-FR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caractéristiques</a:t>
          </a:r>
          <a:endParaRPr lang="fr-FR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66109" y="236588"/>
        <a:ext cx="2059781" cy="1119725"/>
      </dsp:txXfrm>
    </dsp:sp>
    <dsp:sp modelId="{6140C866-3225-4432-8E53-E11D27317F56}">
      <dsp:nvSpPr>
        <dsp:cNvPr id="0" name=""/>
        <dsp:cNvSpPr/>
      </dsp:nvSpPr>
      <dsp:spPr>
        <a:xfrm rot="20097843">
          <a:off x="6974139" y="2255602"/>
          <a:ext cx="2107038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2107038" y="1168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74982" y="2214615"/>
        <a:ext cx="105351" cy="105351"/>
      </dsp:txXfrm>
    </dsp:sp>
    <dsp:sp modelId="{3B6ACADF-C1C9-45DB-B9BB-3DF14C125C9C}">
      <dsp:nvSpPr>
        <dsp:cNvPr id="0" name=""/>
        <dsp:cNvSpPr/>
      </dsp:nvSpPr>
      <dsp:spPr>
        <a:xfrm>
          <a:off x="8652159" y="521806"/>
          <a:ext cx="2834821" cy="15835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 – Définir, choisir</a:t>
          </a:r>
          <a:endParaRPr lang="fr-FR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Effets éducatifs à prioriser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(cf. socle commun)</a:t>
          </a:r>
          <a:endParaRPr lang="fr-FR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67309" y="753709"/>
        <a:ext cx="2004521" cy="1119725"/>
      </dsp:txXfrm>
    </dsp:sp>
    <dsp:sp modelId="{153E46D6-FEF5-4DB1-BF16-354958263A4D}">
      <dsp:nvSpPr>
        <dsp:cNvPr id="0" name=""/>
        <dsp:cNvSpPr/>
      </dsp:nvSpPr>
      <dsp:spPr>
        <a:xfrm rot="19779">
          <a:off x="7291704" y="3169697"/>
          <a:ext cx="1735319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1735319" y="1168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15981" y="3138003"/>
        <a:ext cx="86765" cy="86765"/>
      </dsp:txXfrm>
    </dsp:sp>
    <dsp:sp modelId="{103F30BE-6BFF-4F45-87CD-3656F63F359D}">
      <dsp:nvSpPr>
        <dsp:cNvPr id="0" name=""/>
        <dsp:cNvSpPr/>
      </dsp:nvSpPr>
      <dsp:spPr>
        <a:xfrm>
          <a:off x="9026927" y="2402992"/>
          <a:ext cx="2912969" cy="15835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 – Planifier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Programmation</a:t>
          </a:r>
        </a:p>
      </dsp:txBody>
      <dsp:txXfrm>
        <a:off x="9453521" y="2634895"/>
        <a:ext cx="2059781" cy="1119725"/>
      </dsp:txXfrm>
    </dsp:sp>
    <dsp:sp modelId="{F0B9C25C-8E8C-48CC-B465-BA4EA132855E}">
      <dsp:nvSpPr>
        <dsp:cNvPr id="0" name=""/>
        <dsp:cNvSpPr/>
      </dsp:nvSpPr>
      <dsp:spPr>
        <a:xfrm rot="2429162">
          <a:off x="6672278" y="4208084"/>
          <a:ext cx="1308048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1308048" y="1168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293602" y="4187072"/>
        <a:ext cx="65402" cy="65402"/>
      </dsp:txXfrm>
    </dsp:sp>
    <dsp:sp modelId="{207C2E19-F0FE-460D-A619-35EAA593359F}">
      <dsp:nvSpPr>
        <dsp:cNvPr id="0" name=""/>
        <dsp:cNvSpPr/>
      </dsp:nvSpPr>
      <dsp:spPr>
        <a:xfrm>
          <a:off x="7149582" y="4520490"/>
          <a:ext cx="2912969" cy="15835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4– Programmer</a:t>
          </a:r>
          <a:endParaRPr lang="fr-FR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Les acquisitions </a:t>
          </a:r>
        </a:p>
      </dsp:txBody>
      <dsp:txXfrm>
        <a:off x="7576176" y="4752393"/>
        <a:ext cx="2059781" cy="1119725"/>
      </dsp:txXfrm>
    </dsp:sp>
    <dsp:sp modelId="{5234E96E-BFED-41C3-AAD3-9A1EF24DF305}">
      <dsp:nvSpPr>
        <dsp:cNvPr id="0" name=""/>
        <dsp:cNvSpPr/>
      </dsp:nvSpPr>
      <dsp:spPr>
        <a:xfrm rot="7892655">
          <a:off x="4677300" y="4206837"/>
          <a:ext cx="978331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978331" y="1168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142008" y="4194069"/>
        <a:ext cx="48916" cy="48916"/>
      </dsp:txXfrm>
    </dsp:sp>
    <dsp:sp modelId="{DF7BA0E1-7D6E-44DF-AC24-F48ECC9DB1ED}">
      <dsp:nvSpPr>
        <dsp:cNvPr id="0" name=""/>
        <dsp:cNvSpPr/>
      </dsp:nvSpPr>
      <dsp:spPr>
        <a:xfrm>
          <a:off x="2753491" y="4506196"/>
          <a:ext cx="2912969" cy="158353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 – Concevoir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Contenus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Evaluations</a:t>
          </a:r>
        </a:p>
      </dsp:txBody>
      <dsp:txXfrm>
        <a:off x="3180085" y="4738099"/>
        <a:ext cx="2059781" cy="1119725"/>
      </dsp:txXfrm>
    </dsp:sp>
    <dsp:sp modelId="{295F54A9-89D7-4E66-A21F-0FC6A1CE1C55}">
      <dsp:nvSpPr>
        <dsp:cNvPr id="0" name=""/>
        <dsp:cNvSpPr/>
      </dsp:nvSpPr>
      <dsp:spPr>
        <a:xfrm rot="10363958">
          <a:off x="3598259" y="3391614"/>
          <a:ext cx="1328892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1328892" y="1168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229483" y="3370081"/>
        <a:ext cx="66444" cy="66444"/>
      </dsp:txXfrm>
    </dsp:sp>
    <dsp:sp modelId="{8A347EBC-8C32-48B4-9435-B9F4E0272C13}">
      <dsp:nvSpPr>
        <dsp:cNvPr id="0" name=""/>
        <dsp:cNvSpPr/>
      </dsp:nvSpPr>
      <dsp:spPr>
        <a:xfrm>
          <a:off x="729122" y="2876418"/>
          <a:ext cx="2912969" cy="15835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 – Evaluer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 projet</a:t>
          </a:r>
        </a:p>
      </dsp:txBody>
      <dsp:txXfrm>
        <a:off x="1155716" y="3108321"/>
        <a:ext cx="2059781" cy="1119725"/>
      </dsp:txXfrm>
    </dsp:sp>
    <dsp:sp modelId="{C864A139-346B-41FF-B931-40DB4CE014D1}">
      <dsp:nvSpPr>
        <dsp:cNvPr id="0" name=""/>
        <dsp:cNvSpPr/>
      </dsp:nvSpPr>
      <dsp:spPr>
        <a:xfrm rot="12519221">
          <a:off x="3346117" y="2187101"/>
          <a:ext cx="1946826" cy="23378"/>
        </a:xfrm>
        <a:custGeom>
          <a:avLst/>
          <a:gdLst/>
          <a:ahLst/>
          <a:cxnLst/>
          <a:rect l="0" t="0" r="0" b="0"/>
          <a:pathLst>
            <a:path>
              <a:moveTo>
                <a:pt x="0" y="11689"/>
              </a:moveTo>
              <a:lnTo>
                <a:pt x="1946826" y="1168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270859" y="2150120"/>
        <a:ext cx="97341" cy="97341"/>
      </dsp:txXfrm>
    </dsp:sp>
    <dsp:sp modelId="{DAB31B7B-398B-48B9-B044-84941134DF8B}">
      <dsp:nvSpPr>
        <dsp:cNvPr id="0" name=""/>
        <dsp:cNvSpPr/>
      </dsp:nvSpPr>
      <dsp:spPr>
        <a:xfrm>
          <a:off x="981619" y="378950"/>
          <a:ext cx="2912969" cy="15835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 – Réguler</a:t>
          </a:r>
          <a:endParaRPr lang="fr-FR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 projet</a:t>
          </a:r>
          <a:endParaRPr lang="fr-FR" sz="1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8213" y="610853"/>
        <a:ext cx="2059781" cy="1119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B41F9-2837-48E8-A59B-A43E687667EC}" type="datetimeFigureOut">
              <a:rPr lang="fr-FR" smtClean="0"/>
              <a:t>06/02/2018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EB-3FC3-4524-BF7B-60224680CA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32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Licence </a:t>
            </a:r>
            <a:r>
              <a:rPr lang="fr-FR" dirty="0" err="1"/>
              <a:t>common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EB-3FC3-4524-BF7B-60224680CA2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845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lain"/>
            </a:pPr>
            <a:r>
              <a:rPr lang="fr-FR" dirty="0"/>
              <a:t>- diapo courbet (OK)</a:t>
            </a:r>
          </a:p>
          <a:p>
            <a:pPr marL="228600" indent="-228600">
              <a:buAutoNum type="arabicPlain"/>
            </a:pPr>
            <a:r>
              <a:rPr lang="fr-FR" dirty="0"/>
              <a:t>- diapo moi + Courbet (OK)</a:t>
            </a:r>
          </a:p>
          <a:p>
            <a:pPr marL="228600" indent="-228600">
              <a:buAutoNum type="arabicPlain"/>
            </a:pPr>
            <a:r>
              <a:rPr lang="fr-FR" dirty="0"/>
              <a:t>- mettre les principes (C3 filé – C4 2 x APSA) (OK)</a:t>
            </a:r>
          </a:p>
          <a:p>
            <a:pPr marL="228600" indent="-228600">
              <a:buAutoNum type="arabicPlain"/>
            </a:pPr>
            <a:r>
              <a:rPr lang="fr-FR" dirty="0"/>
              <a:t>- nada</a:t>
            </a:r>
          </a:p>
          <a:p>
            <a:pPr marL="228600" indent="-228600">
              <a:buAutoNum type="arabicPlain"/>
            </a:pPr>
            <a:r>
              <a:rPr lang="fr-FR" dirty="0"/>
              <a:t>- tableau ….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EB-3FC3-4524-BF7B-60224680CA2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033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EB-3FC3-4524-BF7B-60224680CA2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707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EB-3FC3-4524-BF7B-60224680CA2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632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EB-3FC3-4524-BF7B-60224680CA2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98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EB-3FC3-4524-BF7B-60224680CA2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533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EB-3FC3-4524-BF7B-60224680CA2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929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Garder n°2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EB-3FC3-4524-BF7B-60224680CA2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48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EB-3FC3-4524-BF7B-60224680CA28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89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Montrer mes évaluation avec mon </a:t>
            </a:r>
            <a:r>
              <a:rPr lang="fr-FR" dirty="0" err="1"/>
              <a:t>Ipad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EB-3FC3-4524-BF7B-60224680CA2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6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aborder selon les stagiaires.</a:t>
            </a:r>
          </a:p>
          <a:p>
            <a:r>
              <a:rPr lang="fr-FR" dirty="0"/>
              <a:t>4 – routines indépendantes.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EB-3FC3-4524-BF7B-60224680CA2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866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EB-3FC3-4524-BF7B-60224680CA2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282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EB-3FC3-4524-BF7B-60224680CA2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33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EB-3FC3-4524-BF7B-60224680CA2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596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EB-3FC3-4524-BF7B-60224680CA2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933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EB-3FC3-4524-BF7B-60224680CA2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766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6EB-3FC3-4524-BF7B-60224680CA2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47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0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5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0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61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8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2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41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61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4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4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7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5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5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5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6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05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6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slide" Target="slide3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slide" Target="slide36.xml"/><Relationship Id="rId9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6.png"/><Relationship Id="rId5" Type="http://schemas.openxmlformats.org/officeDocument/2006/relationships/diagramData" Target="../diagrams/data4.xml"/><Relationship Id="rId10" Type="http://schemas.openxmlformats.org/officeDocument/2006/relationships/slide" Target="slide7.xml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16.png"/><Relationship Id="rId4" Type="http://schemas.openxmlformats.org/officeDocument/2006/relationships/diagramData" Target="../diagrams/data5.xml"/><Relationship Id="rId9" Type="http://schemas.openxmlformats.org/officeDocument/2006/relationships/slide" Target="slide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6.xm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6.xml"/><Relationship Id="rId1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diagramData" Target="../diagrams/data6.xml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7.xm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19.png"/><Relationship Id="rId5" Type="http://schemas.openxmlformats.org/officeDocument/2006/relationships/diagramLayout" Target="../diagrams/layout7.xml"/><Relationship Id="rId1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diagramData" Target="../diagrams/data7.xml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8.xml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8.xml"/><Relationship Id="rId10" Type="http://schemas.openxmlformats.org/officeDocument/2006/relationships/image" Target="../media/image16.png"/><Relationship Id="rId4" Type="http://schemas.openxmlformats.org/officeDocument/2006/relationships/diagramData" Target="../diagrams/data8.xml"/><Relationship Id="rId9" Type="http://schemas.openxmlformats.org/officeDocument/2006/relationships/slide" Target="slide7.xml"/><Relationship Id="rId1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9.xml"/><Relationship Id="rId10" Type="http://schemas.openxmlformats.org/officeDocument/2006/relationships/slide" Target="slide7.xml"/><Relationship Id="rId4" Type="http://schemas.openxmlformats.org/officeDocument/2006/relationships/diagramData" Target="../diagrams/data9.xml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6.png"/><Relationship Id="rId5" Type="http://schemas.openxmlformats.org/officeDocument/2006/relationships/slide" Target="slide25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notesSlide" Target="../notesSlides/notesSlide12.xml"/><Relationship Id="rId7" Type="http://schemas.openxmlformats.org/officeDocument/2006/relationships/diagramLayout" Target="../diagrams/layout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diagramData" Target="../diagrams/data10.xml"/><Relationship Id="rId11" Type="http://schemas.openxmlformats.org/officeDocument/2006/relationships/image" Target="../media/image2.png"/><Relationship Id="rId5" Type="http://schemas.openxmlformats.org/officeDocument/2006/relationships/image" Target="../media/image16.png"/><Relationship Id="rId10" Type="http://schemas.microsoft.com/office/2007/relationships/diagramDrawing" Target="../diagrams/drawing10.xml"/><Relationship Id="rId4" Type="http://schemas.openxmlformats.org/officeDocument/2006/relationships/slide" Target="slide25.xml"/><Relationship Id="rId9" Type="http://schemas.openxmlformats.org/officeDocument/2006/relationships/diagramColors" Target="../diagrams/colors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notesSlide" Target="../notesSlides/notesSlide13.xml"/><Relationship Id="rId7" Type="http://schemas.openxmlformats.org/officeDocument/2006/relationships/diagramLayout" Target="../diagrams/layout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diagramData" Target="../diagrams/data11.xml"/><Relationship Id="rId11" Type="http://schemas.openxmlformats.org/officeDocument/2006/relationships/image" Target="../media/image2.png"/><Relationship Id="rId5" Type="http://schemas.openxmlformats.org/officeDocument/2006/relationships/image" Target="../media/image16.png"/><Relationship Id="rId10" Type="http://schemas.microsoft.com/office/2007/relationships/diagramDrawing" Target="../diagrams/drawing11.xml"/><Relationship Id="rId4" Type="http://schemas.openxmlformats.org/officeDocument/2006/relationships/slide" Target="slide25.xml"/><Relationship Id="rId9" Type="http://schemas.openxmlformats.org/officeDocument/2006/relationships/diagramColors" Target="../diagrams/colors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powerpoint%20EPIC.pptx" TargetMode="Externa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.png"/><Relationship Id="rId3" Type="http://schemas.openxmlformats.org/officeDocument/2006/relationships/notesSlide" Target="../notesSlides/notesSlide15.xml"/><Relationship Id="rId7" Type="http://schemas.openxmlformats.org/officeDocument/2006/relationships/slide" Target="slide33.xml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31.png"/><Relationship Id="rId11" Type="http://schemas.openxmlformats.org/officeDocument/2006/relationships/slide" Target="slide35.xml"/><Relationship Id="rId5" Type="http://schemas.openxmlformats.org/officeDocument/2006/relationships/image" Target="../media/image15.png"/><Relationship Id="rId10" Type="http://schemas.openxmlformats.org/officeDocument/2006/relationships/image" Target="../media/image33.png"/><Relationship Id="rId4" Type="http://schemas.openxmlformats.org/officeDocument/2006/relationships/slide" Target="slide2.xml"/><Relationship Id="rId9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16.png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slide" Target="slide36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1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diagramQuickStyle" Target="../diagrams/quickStyle13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13.xml"/><Relationship Id="rId10" Type="http://schemas.openxmlformats.org/officeDocument/2006/relationships/image" Target="../media/image16.png"/><Relationship Id="rId4" Type="http://schemas.openxmlformats.org/officeDocument/2006/relationships/diagramData" Target="../diagrams/data13.xml"/><Relationship Id="rId9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16.png"/><Relationship Id="rId3" Type="http://schemas.openxmlformats.org/officeDocument/2006/relationships/hyperlink" Target="Fiche%20&#233;valuation%20par%20comp&#233;tences%20tchoukball.docx" TargetMode="External"/><Relationship Id="rId7" Type="http://schemas.openxmlformats.org/officeDocument/2006/relationships/hyperlink" Target="https://prezi.com/4jjjucb3hccj/present/?auth_key=mnoa5g3&amp;follow=8xryfpeowmlr&amp;kw=present-4jjjucb3hccj&amp;rc=ref-258815688" TargetMode="External"/><Relationship Id="rId12" Type="http://schemas.openxmlformats.org/officeDocument/2006/relationships/slide" Target="slide36.xml"/><Relationship Id="rId2" Type="http://schemas.openxmlformats.org/officeDocument/2006/relationships/notesSlide" Target="../notesSlides/notesSlide17.xml"/><Relationship Id="rId16" Type="http://schemas.openxmlformats.org/officeDocument/2006/relationships/hyperlink" Target="demarche%20cr&#233;ation%20evaluation.pez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ustech.net/2015/05/idoceo-4-whats-new-for-elementary-music-edcuators/" TargetMode="External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5" Type="http://schemas.openxmlformats.org/officeDocument/2006/relationships/image" Target="../media/image15.png"/><Relationship Id="rId10" Type="http://schemas.openxmlformats.org/officeDocument/2006/relationships/hyperlink" Target="fiche%20vierge%20tableau%20de%20comp&#233;tences%20-%20cycle3.docx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commons.wikimedia.org/wiki/File:Prezi_logo_transparent_2012.svg" TargetMode="External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JPDfDb5e2-I&amp;feature=youtu.be" TargetMode="External"/><Relationship Id="rId4" Type="http://schemas.openxmlformats.org/officeDocument/2006/relationships/hyperlink" Target="http://eps.spip.ac-rouen.fr/spip.php?article165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slide" Target="slide3.xml"/><Relationship Id="rId4" Type="http://schemas.openxmlformats.org/officeDocument/2006/relationships/hyperlink" Target="https://pixabay.com/de/fragezeichen-frage-antwort-1019983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.png"/><Relationship Id="rId4" Type="http://schemas.openxmlformats.org/officeDocument/2006/relationships/diagramData" Target="../diagrams/data1.xml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slide" Target="slide7.xml"/><Relationship Id="rId4" Type="http://schemas.openxmlformats.org/officeDocument/2006/relationships/hyperlink" Target="http://www.education.gouv.fr/pid25535/bulletin_officiel.html&amp;cid_bo=8783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0DBA9-4AE0-46F0-AFD7-5D9105C39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677" y="1085300"/>
            <a:ext cx="10700587" cy="861712"/>
          </a:xfrm>
        </p:spPr>
        <p:txBody>
          <a:bodyPr>
            <a:normAutofit/>
          </a:bodyPr>
          <a:lstStyle/>
          <a:p>
            <a:pPr algn="ctr"/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Formation « EPS &amp; Cycle 3»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296191-D633-4125-8C89-652688BD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0126" y="2187669"/>
            <a:ext cx="10805690" cy="388188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38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Yvetôt</a:t>
            </a:r>
            <a:r>
              <a:rPr lang="fr-FR" sz="3800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38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fé</a:t>
            </a:r>
            <a:r>
              <a:rPr lang="fr-FR" sz="3800" cap="small" dirty="0">
                <a:latin typeface="Arial" panose="020B0604020202020204" pitchFamily="34" charset="0"/>
                <a:cs typeface="Arial" panose="020B0604020202020204" pitchFamily="34" charset="0"/>
              </a:rPr>
              <a:t>vrier 2018</a:t>
            </a:r>
            <a:endParaRPr lang="fr-FR" sz="3800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fr-FR" sz="2200" cap="sm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8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L. MERIENNE</a:t>
            </a:r>
          </a:p>
          <a:p>
            <a:pPr>
              <a:lnSpc>
                <a:spcPct val="150000"/>
              </a:lnSpc>
            </a:pPr>
            <a:r>
              <a:rPr lang="fr-FR" sz="1800" cap="small" dirty="0">
                <a:latin typeface="Arial" panose="020B0604020202020204" pitchFamily="34" charset="0"/>
                <a:cs typeface="Arial" panose="020B0604020202020204" pitchFamily="34" charset="0"/>
              </a:rPr>
              <a:t>F. LABROSSE</a:t>
            </a:r>
            <a:endParaRPr lang="fr-FR" sz="1800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0" descr="https://licensebuttons.net/l/by-nc/3.0/88x31.png">
            <a:extLst>
              <a:ext uri="{FF2B5EF4-FFF2-40B4-BE49-F238E27FC236}">
                <a16:creationId xmlns:a16="http://schemas.microsoft.com/office/drawing/2014/main" id="{08226FF6-D1B8-41B2-AC0C-E82EA14EF33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08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EEF424E-988F-4D8A-8291-2710725BDDFC}"/>
              </a:ext>
            </a:extLst>
          </p:cNvPr>
          <p:cNvSpPr txBox="1"/>
          <p:nvPr/>
        </p:nvSpPr>
        <p:spPr>
          <a:xfrm>
            <a:off x="5390844" y="2927794"/>
            <a:ext cx="2448272" cy="35271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Socle commun 2006 </a:t>
            </a:r>
            <a:r>
              <a:rPr lang="fr-FR" sz="2400" baseline="4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1B9EDC-1DA7-49A4-BA05-F708CFDF4719}"/>
              </a:ext>
            </a:extLst>
          </p:cNvPr>
          <p:cNvSpPr txBox="1"/>
          <p:nvPr/>
        </p:nvSpPr>
        <p:spPr>
          <a:xfrm>
            <a:off x="5645672" y="3530681"/>
            <a:ext cx="1545103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Compétence 1</a:t>
            </a:r>
          </a:p>
          <a:p>
            <a:pPr>
              <a:lnSpc>
                <a:spcPct val="150000"/>
              </a:lnSpc>
            </a:pPr>
            <a:r>
              <a:rPr lang="fr-FR" dirty="0"/>
              <a:t>Compétence 2</a:t>
            </a:r>
          </a:p>
          <a:p>
            <a:pPr>
              <a:lnSpc>
                <a:spcPct val="150000"/>
              </a:lnSpc>
            </a:pPr>
            <a:r>
              <a:rPr lang="fr-FR" dirty="0"/>
              <a:t>Compétence 3</a:t>
            </a:r>
          </a:p>
          <a:p>
            <a:pPr>
              <a:lnSpc>
                <a:spcPct val="150000"/>
              </a:lnSpc>
            </a:pPr>
            <a:r>
              <a:rPr lang="fr-FR" dirty="0"/>
              <a:t>Compétence 4</a:t>
            </a:r>
          </a:p>
          <a:p>
            <a:pPr>
              <a:lnSpc>
                <a:spcPct val="150000"/>
              </a:lnSpc>
            </a:pPr>
            <a:r>
              <a:rPr lang="fr-FR" dirty="0"/>
              <a:t>Compétence 5</a:t>
            </a:r>
          </a:p>
          <a:p>
            <a:pPr>
              <a:lnSpc>
                <a:spcPct val="150000"/>
              </a:lnSpc>
            </a:pPr>
            <a:r>
              <a:rPr lang="fr-FR" dirty="0"/>
              <a:t>Compétence 6</a:t>
            </a:r>
          </a:p>
          <a:p>
            <a:pPr>
              <a:lnSpc>
                <a:spcPct val="150000"/>
              </a:lnSpc>
            </a:pPr>
            <a:r>
              <a:rPr lang="fr-FR" dirty="0"/>
              <a:t>Compétence 7</a:t>
            </a:r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FEF8B51A-4224-4639-8836-755F5B208400}"/>
              </a:ext>
            </a:extLst>
          </p:cNvPr>
          <p:cNvSpPr/>
          <p:nvPr/>
        </p:nvSpPr>
        <p:spPr>
          <a:xfrm>
            <a:off x="4730056" y="1063030"/>
            <a:ext cx="3719539" cy="93610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Finalités </a:t>
            </a:r>
            <a:r>
              <a:rPr lang="fr-FR" sz="2400" b="1" cap="small" baseline="7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8" name="Rectangle à coins arrondis 9">
            <a:extLst>
              <a:ext uri="{FF2B5EF4-FFF2-40B4-BE49-F238E27FC236}">
                <a16:creationId xmlns:a16="http://schemas.microsoft.com/office/drawing/2014/main" id="{322FF264-4D79-4F11-A5B6-DA9E0F60DBE7}"/>
              </a:ext>
            </a:extLst>
          </p:cNvPr>
          <p:cNvSpPr/>
          <p:nvPr/>
        </p:nvSpPr>
        <p:spPr>
          <a:xfrm>
            <a:off x="1599134" y="4162310"/>
            <a:ext cx="1962706" cy="102384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EPS</a:t>
            </a:r>
          </a:p>
        </p:txBody>
      </p:sp>
      <p:sp>
        <p:nvSpPr>
          <p:cNvPr id="9" name="Rectangle à coins arrondis 10">
            <a:extLst>
              <a:ext uri="{FF2B5EF4-FFF2-40B4-BE49-F238E27FC236}">
                <a16:creationId xmlns:a16="http://schemas.microsoft.com/office/drawing/2014/main" id="{771D33BA-C490-4EBD-9B3C-0CE3FB849A36}"/>
              </a:ext>
            </a:extLst>
          </p:cNvPr>
          <p:cNvSpPr/>
          <p:nvPr/>
        </p:nvSpPr>
        <p:spPr>
          <a:xfrm>
            <a:off x="9668120" y="4179429"/>
            <a:ext cx="1962706" cy="102384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Matière 2</a:t>
            </a:r>
          </a:p>
        </p:txBody>
      </p:sp>
      <p:sp>
        <p:nvSpPr>
          <p:cNvPr id="10" name="Flèche droite rayée 12">
            <a:extLst>
              <a:ext uri="{FF2B5EF4-FFF2-40B4-BE49-F238E27FC236}">
                <a16:creationId xmlns:a16="http://schemas.microsoft.com/office/drawing/2014/main" id="{37766577-D6CC-4168-9537-FC265597DC2B}"/>
              </a:ext>
            </a:extLst>
          </p:cNvPr>
          <p:cNvSpPr/>
          <p:nvPr/>
        </p:nvSpPr>
        <p:spPr>
          <a:xfrm rot="16200000">
            <a:off x="6218936" y="2142938"/>
            <a:ext cx="792088" cy="640627"/>
          </a:xfrm>
          <a:prstGeom prst="striped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3E14E02-F0E8-4163-BB1A-D891D4E90401}"/>
              </a:ext>
            </a:extLst>
          </p:cNvPr>
          <p:cNvCxnSpPr>
            <a:cxnSpLocks/>
          </p:cNvCxnSpPr>
          <p:nvPr/>
        </p:nvCxnSpPr>
        <p:spPr>
          <a:xfrm flipV="1">
            <a:off x="3685013" y="3871345"/>
            <a:ext cx="1960659" cy="621148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A85E960-86F0-490E-A40F-9FD94A6330EA}"/>
              </a:ext>
            </a:extLst>
          </p:cNvPr>
          <p:cNvCxnSpPr>
            <a:cxnSpLocks/>
          </p:cNvCxnSpPr>
          <p:nvPr/>
        </p:nvCxnSpPr>
        <p:spPr>
          <a:xfrm>
            <a:off x="3685013" y="4747494"/>
            <a:ext cx="1995752" cy="1129431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6FEB95C-A29A-45A5-BDC6-27840493D38A}"/>
              </a:ext>
            </a:extLst>
          </p:cNvPr>
          <p:cNvCxnSpPr>
            <a:cxnSpLocks/>
          </p:cNvCxnSpPr>
          <p:nvPr/>
        </p:nvCxnSpPr>
        <p:spPr>
          <a:xfrm>
            <a:off x="3685013" y="5067612"/>
            <a:ext cx="1995752" cy="1295088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6CFE876-E9B4-43B6-A229-F5AE4781CE50}"/>
              </a:ext>
            </a:extLst>
          </p:cNvPr>
          <p:cNvCxnSpPr/>
          <p:nvPr/>
        </p:nvCxnSpPr>
        <p:spPr>
          <a:xfrm flipH="1" flipV="1">
            <a:off x="7474676" y="4253934"/>
            <a:ext cx="2049904" cy="238559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1B20AE8-D7FB-4379-8942-C9FEDCBF5EAE}"/>
              </a:ext>
            </a:extLst>
          </p:cNvPr>
          <p:cNvCxnSpPr/>
          <p:nvPr/>
        </p:nvCxnSpPr>
        <p:spPr>
          <a:xfrm flipH="1">
            <a:off x="7474676" y="4817816"/>
            <a:ext cx="2049904" cy="659773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6CC386E-2983-4CBF-9DD2-4B8D1200F3D4}"/>
              </a:ext>
            </a:extLst>
          </p:cNvPr>
          <p:cNvCxnSpPr/>
          <p:nvPr/>
        </p:nvCxnSpPr>
        <p:spPr>
          <a:xfrm flipH="1">
            <a:off x="7509769" y="5158650"/>
            <a:ext cx="2035178" cy="994938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Virage 13">
            <a:extLst>
              <a:ext uri="{FF2B5EF4-FFF2-40B4-BE49-F238E27FC236}">
                <a16:creationId xmlns:a16="http://schemas.microsoft.com/office/drawing/2014/main" id="{49819314-6871-46DD-A02B-1170198EF243}"/>
              </a:ext>
            </a:extLst>
          </p:cNvPr>
          <p:cNvSpPr/>
          <p:nvPr/>
        </p:nvSpPr>
        <p:spPr>
          <a:xfrm>
            <a:off x="2473092" y="1279054"/>
            <a:ext cx="2150378" cy="2865553"/>
          </a:xfrm>
          <a:prstGeom prst="bentArrow">
            <a:avLst>
              <a:gd name="adj1" fmla="val 12042"/>
              <a:gd name="adj2" fmla="val 12633"/>
              <a:gd name="adj3" fmla="val 17147"/>
              <a:gd name="adj4" fmla="val 82853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8" name="Virage 24">
            <a:extLst>
              <a:ext uri="{FF2B5EF4-FFF2-40B4-BE49-F238E27FC236}">
                <a16:creationId xmlns:a16="http://schemas.microsoft.com/office/drawing/2014/main" id="{A098B1A4-79D3-4F3D-A1A7-A56717ECE52F}"/>
              </a:ext>
            </a:extLst>
          </p:cNvPr>
          <p:cNvSpPr/>
          <p:nvPr/>
        </p:nvSpPr>
        <p:spPr>
          <a:xfrm flipH="1">
            <a:off x="8556179" y="1229010"/>
            <a:ext cx="2654068" cy="2865553"/>
          </a:xfrm>
          <a:prstGeom prst="bentArrow">
            <a:avLst>
              <a:gd name="adj1" fmla="val 12042"/>
              <a:gd name="adj2" fmla="val 12633"/>
              <a:gd name="adj3" fmla="val 17147"/>
              <a:gd name="adj4" fmla="val 82853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A246D2B-3959-41CC-8CDB-7B6D22AA901A}"/>
              </a:ext>
            </a:extLst>
          </p:cNvPr>
          <p:cNvSpPr/>
          <p:nvPr/>
        </p:nvSpPr>
        <p:spPr>
          <a:xfrm>
            <a:off x="10163174" y="260956"/>
            <a:ext cx="1832509" cy="139376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2006-  2015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DD45E30-786B-4C6B-9C9D-0A187B480E97}"/>
              </a:ext>
            </a:extLst>
          </p:cNvPr>
          <p:cNvSpPr txBox="1"/>
          <p:nvPr/>
        </p:nvSpPr>
        <p:spPr>
          <a:xfrm>
            <a:off x="7209754" y="6454913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1 - Loi du 23 avril 2005 d'orientation et de programme pour l'avenir de l'École</a:t>
            </a:r>
          </a:p>
          <a:p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2 - Décret du 11 juillet 2006- Socle commun de connaissances, de compétences.</a:t>
            </a:r>
            <a:endParaRPr lang="fr-FR" sz="1100" dirty="0"/>
          </a:p>
        </p:txBody>
      </p:sp>
      <p:pic>
        <p:nvPicPr>
          <p:cNvPr id="25" name="Image 24">
            <a:hlinkClick r:id="rId3" action="ppaction://hlinksldjump"/>
            <a:extLst>
              <a:ext uri="{FF2B5EF4-FFF2-40B4-BE49-F238E27FC236}">
                <a16:creationId xmlns:a16="http://schemas.microsoft.com/office/drawing/2014/main" id="{C6ECEF16-0865-4271-A09C-129DD8D75CB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559" y="6030280"/>
            <a:ext cx="1069916" cy="849265"/>
          </a:xfrm>
          <a:prstGeom prst="rect">
            <a:avLst/>
          </a:prstGeom>
        </p:spPr>
      </p:pic>
      <p:pic>
        <p:nvPicPr>
          <p:cNvPr id="20" name="Picture 10" descr="https://licensebuttons.net/l/by-nc/3.0/88x31.png">
            <a:extLst>
              <a:ext uri="{FF2B5EF4-FFF2-40B4-BE49-F238E27FC236}">
                <a16:creationId xmlns:a16="http://schemas.microsoft.com/office/drawing/2014/main" id="{F645875E-9B45-4C23-AD12-22A35844134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067425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36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2E3FDBE-6511-4007-A1A6-FC94E2CD9E40}"/>
              </a:ext>
            </a:extLst>
          </p:cNvPr>
          <p:cNvSpPr txBox="1"/>
          <p:nvPr/>
        </p:nvSpPr>
        <p:spPr>
          <a:xfrm>
            <a:off x="5400634" y="2518219"/>
            <a:ext cx="2448272" cy="35271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Socle commun 2016 </a:t>
            </a:r>
            <a:r>
              <a:rPr lang="fr-FR" sz="2400" baseline="4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fr-F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2108182-329A-4135-97B8-2C34762A3EED}"/>
              </a:ext>
            </a:extLst>
          </p:cNvPr>
          <p:cNvSpPr txBox="1"/>
          <p:nvPr/>
        </p:nvSpPr>
        <p:spPr>
          <a:xfrm>
            <a:off x="5655461" y="3121105"/>
            <a:ext cx="153920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Domaine 1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Domaine 2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Domaine 3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Domaine 4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Domaine 5</a:t>
            </a:r>
          </a:p>
        </p:txBody>
      </p:sp>
      <p:sp>
        <p:nvSpPr>
          <p:cNvPr id="6" name="Rectangle à coins arrondis 6">
            <a:extLst>
              <a:ext uri="{FF2B5EF4-FFF2-40B4-BE49-F238E27FC236}">
                <a16:creationId xmlns:a16="http://schemas.microsoft.com/office/drawing/2014/main" id="{310EBD5E-472A-4C07-B8C1-846D2BFF48F8}"/>
              </a:ext>
            </a:extLst>
          </p:cNvPr>
          <p:cNvSpPr/>
          <p:nvPr/>
        </p:nvSpPr>
        <p:spPr>
          <a:xfrm>
            <a:off x="4757564" y="638043"/>
            <a:ext cx="3719539" cy="93610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Finalités </a:t>
            </a:r>
            <a:r>
              <a:rPr lang="fr-FR" sz="2400" b="1" cap="small" baseline="7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7" name="Rectangle à coins arrondis 9">
            <a:extLst>
              <a:ext uri="{FF2B5EF4-FFF2-40B4-BE49-F238E27FC236}">
                <a16:creationId xmlns:a16="http://schemas.microsoft.com/office/drawing/2014/main" id="{A9336E8C-C21C-437A-B664-0B92CD9E3F7C}"/>
              </a:ext>
            </a:extLst>
          </p:cNvPr>
          <p:cNvSpPr/>
          <p:nvPr/>
        </p:nvSpPr>
        <p:spPr>
          <a:xfrm>
            <a:off x="1565638" y="3784393"/>
            <a:ext cx="1962706" cy="102384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EPS</a:t>
            </a:r>
          </a:p>
        </p:txBody>
      </p:sp>
      <p:sp>
        <p:nvSpPr>
          <p:cNvPr id="8" name="Rectangle à coins arrondis 10">
            <a:extLst>
              <a:ext uri="{FF2B5EF4-FFF2-40B4-BE49-F238E27FC236}">
                <a16:creationId xmlns:a16="http://schemas.microsoft.com/office/drawing/2014/main" id="{F7E0DE07-E03F-419F-AF2E-AEB656262A10}"/>
              </a:ext>
            </a:extLst>
          </p:cNvPr>
          <p:cNvSpPr/>
          <p:nvPr/>
        </p:nvSpPr>
        <p:spPr>
          <a:xfrm>
            <a:off x="9677910" y="3822382"/>
            <a:ext cx="1962706" cy="102384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Matière 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5A99A5C-C506-4874-B27F-874430450BEA}"/>
              </a:ext>
            </a:extLst>
          </p:cNvPr>
          <p:cNvSpPr txBox="1"/>
          <p:nvPr/>
        </p:nvSpPr>
        <p:spPr>
          <a:xfrm>
            <a:off x="4934732" y="6510544"/>
            <a:ext cx="7138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1 - Loi n° 2013-595 du 8 juillet 2013 d’orientation et de programmation pour la refondation de l'École de la République</a:t>
            </a:r>
          </a:p>
          <a:p>
            <a:r>
              <a:rPr lang="fr-FR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2 - Décret n° 2015-372 du 31-3-2015 - Socle commun de connaissances, de compétences et de culture</a:t>
            </a:r>
            <a:endParaRPr lang="fr-FR" sz="1100" dirty="0"/>
          </a:p>
        </p:txBody>
      </p:sp>
      <p:sp>
        <p:nvSpPr>
          <p:cNvPr id="10" name="Flèche droite rayée 12">
            <a:extLst>
              <a:ext uri="{FF2B5EF4-FFF2-40B4-BE49-F238E27FC236}">
                <a16:creationId xmlns:a16="http://schemas.microsoft.com/office/drawing/2014/main" id="{9E365972-F12E-45CF-ABDC-BF4EE545BB64}"/>
              </a:ext>
            </a:extLst>
          </p:cNvPr>
          <p:cNvSpPr/>
          <p:nvPr/>
        </p:nvSpPr>
        <p:spPr>
          <a:xfrm rot="16200000">
            <a:off x="6168480" y="1741795"/>
            <a:ext cx="792088" cy="640627"/>
          </a:xfrm>
          <a:prstGeom prst="stripedRight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AA95D4B-DA8F-4AD6-997C-4F5B46762EC5}"/>
              </a:ext>
            </a:extLst>
          </p:cNvPr>
          <p:cNvCxnSpPr/>
          <p:nvPr/>
        </p:nvCxnSpPr>
        <p:spPr>
          <a:xfrm flipV="1">
            <a:off x="3660161" y="3461768"/>
            <a:ext cx="1995301" cy="417824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F46B3E9-BD9D-4807-B273-FED00E7C9463}"/>
              </a:ext>
            </a:extLst>
          </p:cNvPr>
          <p:cNvCxnSpPr/>
          <p:nvPr/>
        </p:nvCxnSpPr>
        <p:spPr>
          <a:xfrm flipV="1">
            <a:off x="3715171" y="3984603"/>
            <a:ext cx="1996569" cy="75487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68B1462-39FA-4D81-AB14-150DF075CBD7}"/>
              </a:ext>
            </a:extLst>
          </p:cNvPr>
          <p:cNvCxnSpPr>
            <a:endCxn id="5" idx="1"/>
          </p:cNvCxnSpPr>
          <p:nvPr/>
        </p:nvCxnSpPr>
        <p:spPr>
          <a:xfrm>
            <a:off x="3715171" y="4251452"/>
            <a:ext cx="1940291" cy="300814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4E276DA-18D6-44C5-B42C-804E075E177E}"/>
              </a:ext>
            </a:extLst>
          </p:cNvPr>
          <p:cNvCxnSpPr/>
          <p:nvPr/>
        </p:nvCxnSpPr>
        <p:spPr>
          <a:xfrm>
            <a:off x="3694803" y="4477539"/>
            <a:ext cx="1960658" cy="625622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8ED810E-96A5-4A57-A86D-6C803E2A3EC3}"/>
              </a:ext>
            </a:extLst>
          </p:cNvPr>
          <p:cNvCxnSpPr/>
          <p:nvPr/>
        </p:nvCxnSpPr>
        <p:spPr>
          <a:xfrm>
            <a:off x="3694803" y="4658036"/>
            <a:ext cx="1960658" cy="1043072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224ABA4-308E-47BE-800C-3D8A60D32729}"/>
              </a:ext>
            </a:extLst>
          </p:cNvPr>
          <p:cNvCxnSpPr/>
          <p:nvPr/>
        </p:nvCxnSpPr>
        <p:spPr>
          <a:xfrm flipH="1" flipV="1">
            <a:off x="7484466" y="3461768"/>
            <a:ext cx="2104914" cy="380844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2F64DC1-B7EB-45B4-AEF5-10A4C6E04987}"/>
              </a:ext>
            </a:extLst>
          </p:cNvPr>
          <p:cNvCxnSpPr/>
          <p:nvPr/>
        </p:nvCxnSpPr>
        <p:spPr>
          <a:xfrm flipH="1" flipV="1">
            <a:off x="7520470" y="4018095"/>
            <a:ext cx="2081343" cy="71080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18A59BA-D650-4FD1-A0CE-74857E6CAA60}"/>
              </a:ext>
            </a:extLst>
          </p:cNvPr>
          <p:cNvCxnSpPr/>
          <p:nvPr/>
        </p:nvCxnSpPr>
        <p:spPr>
          <a:xfrm flipH="1">
            <a:off x="7484466" y="4264658"/>
            <a:ext cx="2104915" cy="287608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B6D92E0-A73C-4AAB-B76E-55FE731E09D7}"/>
              </a:ext>
            </a:extLst>
          </p:cNvPr>
          <p:cNvCxnSpPr/>
          <p:nvPr/>
        </p:nvCxnSpPr>
        <p:spPr>
          <a:xfrm flipH="1">
            <a:off x="7473588" y="4513317"/>
            <a:ext cx="2060783" cy="589844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28661651-5308-4C8E-AA40-10691A33B2A7}"/>
              </a:ext>
            </a:extLst>
          </p:cNvPr>
          <p:cNvCxnSpPr/>
          <p:nvPr/>
        </p:nvCxnSpPr>
        <p:spPr>
          <a:xfrm flipH="1">
            <a:off x="7520469" y="4755077"/>
            <a:ext cx="2034268" cy="936027"/>
          </a:xfrm>
          <a:prstGeom prst="straightConnector1">
            <a:avLst/>
          </a:prstGeom>
          <a:ln w="76200" cmpd="sng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227CD26E-2BAE-4055-A793-145EE89BCE10}"/>
              </a:ext>
            </a:extLst>
          </p:cNvPr>
          <p:cNvSpPr/>
          <p:nvPr/>
        </p:nvSpPr>
        <p:spPr>
          <a:xfrm>
            <a:off x="9667874" y="207521"/>
            <a:ext cx="2245915" cy="15083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Rentrée 2016</a:t>
            </a:r>
          </a:p>
        </p:txBody>
      </p:sp>
      <p:pic>
        <p:nvPicPr>
          <p:cNvPr id="22" name="Image 21">
            <a:hlinkClick r:id="rId3" action="ppaction://hlinksldjump"/>
            <a:extLst>
              <a:ext uri="{FF2B5EF4-FFF2-40B4-BE49-F238E27FC236}">
                <a16:creationId xmlns:a16="http://schemas.microsoft.com/office/drawing/2014/main" id="{C296CA59-2212-4A19-BD72-68B7442529B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85911"/>
            <a:ext cx="1069916" cy="849265"/>
          </a:xfrm>
          <a:prstGeom prst="rect">
            <a:avLst/>
          </a:prstGeom>
        </p:spPr>
      </p:pic>
      <p:pic>
        <p:nvPicPr>
          <p:cNvPr id="23" name="Picture 10" descr="https://licensebuttons.net/l/by-nc/3.0/88x31.png">
            <a:extLst>
              <a:ext uri="{FF2B5EF4-FFF2-40B4-BE49-F238E27FC236}">
                <a16:creationId xmlns:a16="http://schemas.microsoft.com/office/drawing/2014/main" id="{215D68F3-F4D8-4A5C-95FF-0004E6B68C3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9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6DD63A8-2EA2-467C-982B-A55109E41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070" y="126810"/>
            <a:ext cx="4719468" cy="954107"/>
          </a:xfrm>
        </p:spPr>
        <p:txBody>
          <a:bodyPr>
            <a:noAutofit/>
          </a:bodyPr>
          <a:lstStyle/>
          <a:p>
            <a:r>
              <a:rPr lang="fr-FR" sz="3200" dirty="0">
                <a:latin typeface="Arial Narrow" pitchFamily="34" charset="0"/>
              </a:rPr>
              <a:t>EPS : Présentation simplifiée </a:t>
            </a:r>
            <a:br>
              <a:rPr lang="fr-FR" sz="3200" dirty="0">
                <a:latin typeface="Arial Narrow" pitchFamily="34" charset="0"/>
              </a:rPr>
            </a:br>
            <a:r>
              <a:rPr lang="fr-FR" sz="3200" dirty="0">
                <a:latin typeface="Arial Narrow" pitchFamily="34" charset="0"/>
              </a:rPr>
              <a:t>du socle commun</a:t>
            </a:r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1FA5F616-99F1-487A-9E7E-7BD336A0AA2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085474" y="841190"/>
          <a:ext cx="91440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à coins arrondis 4">
            <a:extLst>
              <a:ext uri="{FF2B5EF4-FFF2-40B4-BE49-F238E27FC236}">
                <a16:creationId xmlns:a16="http://schemas.microsoft.com/office/drawing/2014/main" id="{F4097664-42D0-4DE4-A3D9-E9B1777F7F6C}"/>
              </a:ext>
            </a:extLst>
          </p:cNvPr>
          <p:cNvSpPr/>
          <p:nvPr/>
        </p:nvSpPr>
        <p:spPr>
          <a:xfrm>
            <a:off x="5514466" y="3484396"/>
            <a:ext cx="2214578" cy="128588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V Boli" pitchFamily="2" charset="0"/>
                <a:cs typeface="MV Boli" pitchFamily="2" charset="0"/>
              </a:rPr>
              <a:t> </a:t>
            </a:r>
            <a:r>
              <a:rPr lang="fr-FR" sz="1600" dirty="0">
                <a:latin typeface="MV Boli" pitchFamily="2" charset="0"/>
                <a:cs typeface="MV Boli" pitchFamily="2" charset="0"/>
              </a:rPr>
              <a:t>5 DOMAINES DU SOCLE</a:t>
            </a:r>
          </a:p>
          <a:p>
            <a:pPr algn="ctr"/>
            <a:r>
              <a:rPr lang="fr-FR" sz="1400" dirty="0">
                <a:latin typeface="MV Boli" pitchFamily="2" charset="0"/>
                <a:cs typeface="MV Boli" pitchFamily="2" charset="0"/>
              </a:rPr>
              <a:t>5 COMPETENCES GENERALES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76D192E-95A3-451E-83E6-CB6C57727379}"/>
              </a:ext>
            </a:extLst>
          </p:cNvPr>
          <p:cNvSpPr txBox="1"/>
          <p:nvPr/>
        </p:nvSpPr>
        <p:spPr>
          <a:xfrm>
            <a:off x="7657606" y="1198380"/>
            <a:ext cx="1571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Développe ta motricité et construis un langage du corps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35B6EA-41D9-436D-81DC-E7EF35B5098E}"/>
              </a:ext>
            </a:extLst>
          </p:cNvPr>
          <p:cNvSpPr txBox="1"/>
          <p:nvPr/>
        </p:nvSpPr>
        <p:spPr>
          <a:xfrm>
            <a:off x="9514994" y="3698710"/>
            <a:ext cx="1357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Explore tes possibilités et gère ta vie physique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066238-BDEC-40BB-B1AC-95780D741815}"/>
              </a:ext>
            </a:extLst>
          </p:cNvPr>
          <p:cNvSpPr txBox="1"/>
          <p:nvPr/>
        </p:nvSpPr>
        <p:spPr>
          <a:xfrm>
            <a:off x="9086366" y="5627536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Partage des règles, assume des rôles et endosse des responsabilités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F47F5C-F683-488C-AEA3-0D8D8DE63474}"/>
              </a:ext>
            </a:extLst>
          </p:cNvPr>
          <p:cNvSpPr txBox="1"/>
          <p:nvPr/>
        </p:nvSpPr>
        <p:spPr>
          <a:xfrm>
            <a:off x="3014136" y="5198908"/>
            <a:ext cx="1214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Découvre et apprends une culture physique sportive et artistique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C539208-F098-4A42-A592-3DF8F96EAC46}"/>
              </a:ext>
            </a:extLst>
          </p:cNvPr>
          <p:cNvSpPr txBox="1"/>
          <p:nvPr/>
        </p:nvSpPr>
        <p:spPr>
          <a:xfrm>
            <a:off x="3014136" y="1484132"/>
            <a:ext cx="1643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Utilise des méthodes et des outils pour mieux apprendre et progresser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7C76BE7-72C7-44A0-9BEF-DA6E3CB83546}"/>
              </a:ext>
            </a:extLst>
          </p:cNvPr>
          <p:cNvSpPr txBox="1"/>
          <p:nvPr/>
        </p:nvSpPr>
        <p:spPr>
          <a:xfrm>
            <a:off x="9086366" y="178889"/>
            <a:ext cx="1963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Vincent </a:t>
            </a:r>
            <a:r>
              <a:rPr lang="fr-FR" sz="1200" i="1" dirty="0" err="1"/>
              <a:t>Liandrat</a:t>
            </a:r>
            <a:r>
              <a:rPr lang="fr-FR" sz="1200" i="1" dirty="0"/>
              <a:t> – Le Havre</a:t>
            </a:r>
          </a:p>
        </p:txBody>
      </p:sp>
      <p:pic>
        <p:nvPicPr>
          <p:cNvPr id="13" name="Image 12">
            <a:hlinkClick r:id="rId8" action="ppaction://hlinksldjump"/>
            <a:extLst>
              <a:ext uri="{FF2B5EF4-FFF2-40B4-BE49-F238E27FC236}">
                <a16:creationId xmlns:a16="http://schemas.microsoft.com/office/drawing/2014/main" id="{F6659805-527F-49A5-B2C2-D64330410673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008735"/>
            <a:ext cx="1069916" cy="849265"/>
          </a:xfrm>
          <a:prstGeom prst="rect">
            <a:avLst/>
          </a:prstGeom>
        </p:spPr>
      </p:pic>
      <p:pic>
        <p:nvPicPr>
          <p:cNvPr id="14" name="Picture 10" descr="https://licensebuttons.net/l/by-nc/3.0/88x31.png">
            <a:extLst>
              <a:ext uri="{FF2B5EF4-FFF2-40B4-BE49-F238E27FC236}">
                <a16:creationId xmlns:a16="http://schemas.microsoft.com/office/drawing/2014/main" id="{99B518E7-E67E-4374-9DC2-4ABC5A311BB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89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83F1CBC3-EC9B-426D-A9AD-69C4070C91B0}"/>
              </a:ext>
            </a:extLst>
          </p:cNvPr>
          <p:cNvSpPr/>
          <p:nvPr/>
        </p:nvSpPr>
        <p:spPr>
          <a:xfrm>
            <a:off x="2842182" y="529389"/>
            <a:ext cx="7825818" cy="6150040"/>
          </a:xfrm>
          <a:prstGeom prst="ellipse">
            <a:avLst/>
          </a:prstGeom>
          <a:ln>
            <a:solidFill>
              <a:schemeClr val="tx1"/>
            </a:solidFill>
          </a:ln>
          <a:effectLst>
            <a:innerShdw blurRad="1168400" dist="736600" dir="3000000">
              <a:prstClr val="black">
                <a:alpha val="90000"/>
              </a:prstClr>
            </a:innerShdw>
          </a:effectLst>
          <a:scene3d>
            <a:camera prst="obliqueBottomLeft">
              <a:rot lat="0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u="sng" dirty="0">
                <a:solidFill>
                  <a:schemeClr val="tx1"/>
                </a:solidFill>
                <a:latin typeface="Arial Narrow" pitchFamily="34" charset="0"/>
              </a:rPr>
              <a:t>Socle commun: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Des langages pour penser et communiquer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Motricité</a:t>
            </a:r>
          </a:p>
          <a:p>
            <a:pPr algn="ctr"/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Développer sa motricité et apprendre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 à s’exprimer avec son corps</a:t>
            </a:r>
          </a:p>
        </p:txBody>
      </p:sp>
      <p:pic>
        <p:nvPicPr>
          <p:cNvPr id="5" name="Image 4">
            <a:hlinkClick r:id="rId3" action="ppaction://hlinksldjump"/>
            <a:extLst>
              <a:ext uri="{FF2B5EF4-FFF2-40B4-BE49-F238E27FC236}">
                <a16:creationId xmlns:a16="http://schemas.microsoft.com/office/drawing/2014/main" id="{6CD2988D-CEDB-4912-BE2B-D530EBADB93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96523" y="6008735"/>
            <a:ext cx="1069916" cy="849265"/>
          </a:xfrm>
          <a:prstGeom prst="rect">
            <a:avLst/>
          </a:prstGeom>
        </p:spPr>
      </p:pic>
      <p:pic>
        <p:nvPicPr>
          <p:cNvPr id="6" name="Picture 10" descr="https://licensebuttons.net/l/by-nc/3.0/88x31.png">
            <a:extLst>
              <a:ext uri="{FF2B5EF4-FFF2-40B4-BE49-F238E27FC236}">
                <a16:creationId xmlns:a16="http://schemas.microsoft.com/office/drawing/2014/main" id="{C4DD806D-4B87-4D4F-B558-4EF57B7FB41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6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03943A69-FA44-4905-9BB4-BF1AF44DCF03}"/>
              </a:ext>
            </a:extLst>
          </p:cNvPr>
          <p:cNvSpPr/>
          <p:nvPr/>
        </p:nvSpPr>
        <p:spPr>
          <a:xfrm>
            <a:off x="3146981" y="357142"/>
            <a:ext cx="8286808" cy="650085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1168400" dist="736600" dir="3000000">
              <a:prstClr val="black">
                <a:alpha val="90000"/>
              </a:prstClr>
            </a:innerShdw>
          </a:effectLst>
          <a:scene3d>
            <a:camera prst="obliqueBottomLeft">
              <a:rot lat="0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u="sng" dirty="0">
                <a:solidFill>
                  <a:schemeClr val="tx1"/>
                </a:solidFill>
                <a:latin typeface="Arial Narrow" pitchFamily="34" charset="0"/>
              </a:rPr>
              <a:t>Socle commun: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Les outils et méthodes pour apprendre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Outils</a:t>
            </a:r>
          </a:p>
          <a:p>
            <a:pPr algn="ctr"/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S’approprier seul ou à plusieurs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par la pratique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des méthodes et outils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pour apprendre</a:t>
            </a:r>
            <a:endParaRPr lang="fr-FR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5" name="Image 4">
            <a:hlinkClick r:id="rId3" action="ppaction://hlinksldjump"/>
            <a:extLst>
              <a:ext uri="{FF2B5EF4-FFF2-40B4-BE49-F238E27FC236}">
                <a16:creationId xmlns:a16="http://schemas.microsoft.com/office/drawing/2014/main" id="{A584216B-3A99-44F1-A7E6-2BB79A78C81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08735"/>
            <a:ext cx="1069916" cy="849265"/>
          </a:xfrm>
          <a:prstGeom prst="rect">
            <a:avLst/>
          </a:prstGeom>
        </p:spPr>
      </p:pic>
      <p:pic>
        <p:nvPicPr>
          <p:cNvPr id="6" name="Picture 10" descr="https://licensebuttons.net/l/by-nc/3.0/88x31.png">
            <a:extLst>
              <a:ext uri="{FF2B5EF4-FFF2-40B4-BE49-F238E27FC236}">
                <a16:creationId xmlns:a16="http://schemas.microsoft.com/office/drawing/2014/main" id="{F266CAF3-C769-4D9B-96E7-211D5FA9B23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3201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0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64EC85C6-E925-4A7F-976A-6CD1ACCCE75B}"/>
              </a:ext>
            </a:extLst>
          </p:cNvPr>
          <p:cNvSpPr/>
          <p:nvPr/>
        </p:nvSpPr>
        <p:spPr>
          <a:xfrm>
            <a:off x="3114897" y="357142"/>
            <a:ext cx="8286808" cy="65008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1168400" dist="736600" dir="3000000">
              <a:prstClr val="black">
                <a:alpha val="90000"/>
              </a:prstClr>
            </a:innerShdw>
          </a:effectLst>
          <a:scene3d>
            <a:camera prst="obliqueBottomLeft">
              <a:rot lat="0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u="sng" dirty="0">
                <a:solidFill>
                  <a:schemeClr val="tx1"/>
                </a:solidFill>
                <a:latin typeface="Arial Narrow" pitchFamily="34" charset="0"/>
              </a:rPr>
              <a:t>Socle commun: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La formation de la personne et du citoyen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Citoyenneté</a:t>
            </a:r>
            <a:endParaRPr lang="fr-FR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endParaRPr lang="fr-FR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Partager des règles,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 assumer des rôles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 et des responsabilités</a:t>
            </a:r>
          </a:p>
        </p:txBody>
      </p:sp>
      <p:pic>
        <p:nvPicPr>
          <p:cNvPr id="5" name="Image 4">
            <a:hlinkClick r:id="rId3" action="ppaction://hlinksldjump"/>
            <a:extLst>
              <a:ext uri="{FF2B5EF4-FFF2-40B4-BE49-F238E27FC236}">
                <a16:creationId xmlns:a16="http://schemas.microsoft.com/office/drawing/2014/main" id="{1F92A3DB-2F7D-4B48-9F7C-269E2F0423F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8349"/>
            <a:ext cx="1069916" cy="1065574"/>
          </a:xfrm>
          <a:prstGeom prst="rect">
            <a:avLst/>
          </a:prstGeom>
        </p:spPr>
      </p:pic>
      <p:pic>
        <p:nvPicPr>
          <p:cNvPr id="6" name="Picture 10" descr="https://licensebuttons.net/l/by-nc/3.0/88x31.png">
            <a:extLst>
              <a:ext uri="{FF2B5EF4-FFF2-40B4-BE49-F238E27FC236}">
                <a16:creationId xmlns:a16="http://schemas.microsoft.com/office/drawing/2014/main" id="{EBE5015D-7F43-4AC4-B0FA-21CC3C0D641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25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19C1BECE-2E4B-4989-BCD1-EF5042C5DE5B}"/>
              </a:ext>
            </a:extLst>
          </p:cNvPr>
          <p:cNvSpPr/>
          <p:nvPr/>
        </p:nvSpPr>
        <p:spPr>
          <a:xfrm>
            <a:off x="3066771" y="178571"/>
            <a:ext cx="8286808" cy="65008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1168400" dist="736600" dir="3000000">
              <a:prstClr val="black">
                <a:alpha val="90000"/>
              </a:prstClr>
            </a:innerShdw>
          </a:effectLst>
          <a:scene3d>
            <a:camera prst="obliqueBottomLeft">
              <a:rot lat="0" lon="1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u="sng" dirty="0">
                <a:solidFill>
                  <a:schemeClr val="tx1"/>
                </a:solidFill>
                <a:latin typeface="Arial Narrow" pitchFamily="34" charset="0"/>
              </a:rPr>
              <a:t>Socle commun: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Les systèmes naturels et les systèmes techniques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Santé</a:t>
            </a:r>
          </a:p>
          <a:p>
            <a:pPr algn="ctr"/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Apprendre à entretenir sa santé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par une activité physique régulière</a:t>
            </a:r>
          </a:p>
        </p:txBody>
      </p:sp>
      <p:pic>
        <p:nvPicPr>
          <p:cNvPr id="5" name="Image 4">
            <a:hlinkClick r:id="rId3" action="ppaction://hlinksldjump"/>
            <a:extLst>
              <a:ext uri="{FF2B5EF4-FFF2-40B4-BE49-F238E27FC236}">
                <a16:creationId xmlns:a16="http://schemas.microsoft.com/office/drawing/2014/main" id="{C4B1F2D8-6083-42A6-8390-E1090CE5605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08735"/>
            <a:ext cx="1069916" cy="849265"/>
          </a:xfrm>
          <a:prstGeom prst="rect">
            <a:avLst/>
          </a:prstGeom>
        </p:spPr>
      </p:pic>
      <p:pic>
        <p:nvPicPr>
          <p:cNvPr id="6" name="Picture 10" descr="https://licensebuttons.net/l/by-nc/3.0/88x31.png">
            <a:extLst>
              <a:ext uri="{FF2B5EF4-FFF2-40B4-BE49-F238E27FC236}">
                <a16:creationId xmlns:a16="http://schemas.microsoft.com/office/drawing/2014/main" id="{C02DC1AF-B447-488A-B95B-F6E334E8CC2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33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09AFC2EB-D97D-4FD1-A381-BF13A0023631}"/>
              </a:ext>
            </a:extLst>
          </p:cNvPr>
          <p:cNvSpPr/>
          <p:nvPr/>
        </p:nvSpPr>
        <p:spPr>
          <a:xfrm>
            <a:off x="3323444" y="178571"/>
            <a:ext cx="8286808" cy="6500858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u="sng" dirty="0">
                <a:solidFill>
                  <a:schemeClr val="tx1"/>
                </a:solidFill>
                <a:latin typeface="Arial Narrow" pitchFamily="34" charset="0"/>
              </a:rPr>
              <a:t>Socle commun: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Les représentations du monde et de l’activité humaine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Culture</a:t>
            </a:r>
          </a:p>
          <a:p>
            <a:pPr algn="ctr"/>
            <a:endParaRPr lang="fr-FR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S’approprier par la culture physique sportive et artistique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Arial Narrow" pitchFamily="34" charset="0"/>
              </a:rPr>
              <a:t>la construction d’un regard lucide sur le monde contemporain</a:t>
            </a:r>
          </a:p>
        </p:txBody>
      </p:sp>
      <p:pic>
        <p:nvPicPr>
          <p:cNvPr id="5" name="Image 4">
            <a:hlinkClick r:id="rId3" action="ppaction://hlinksldjump"/>
            <a:extLst>
              <a:ext uri="{FF2B5EF4-FFF2-40B4-BE49-F238E27FC236}">
                <a16:creationId xmlns:a16="http://schemas.microsoft.com/office/drawing/2014/main" id="{A8BB2492-7418-4F97-AA71-1C594FD66D9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08735"/>
            <a:ext cx="1069916" cy="849265"/>
          </a:xfrm>
          <a:prstGeom prst="rect">
            <a:avLst/>
          </a:prstGeom>
        </p:spPr>
      </p:pic>
      <p:pic>
        <p:nvPicPr>
          <p:cNvPr id="6" name="Picture 10" descr="https://licensebuttons.net/l/by-nc/3.0/88x31.png">
            <a:extLst>
              <a:ext uri="{FF2B5EF4-FFF2-40B4-BE49-F238E27FC236}">
                <a16:creationId xmlns:a16="http://schemas.microsoft.com/office/drawing/2014/main" id="{6B87E651-F4A5-4FDC-B3DD-DC74D0ED01B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66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FD5A22AE-C493-4D9E-95DB-7090CF19A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34" y="8843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Qui s’expriment dans</a:t>
            </a:r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3C34A07C-C7AD-4108-8A5A-3CC4CC43A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511043"/>
              </p:ext>
            </p:extLst>
          </p:nvPr>
        </p:nvGraphicFramePr>
        <p:xfrm>
          <a:off x="1943100" y="771507"/>
          <a:ext cx="91440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à coins arrondis 4">
            <a:extLst>
              <a:ext uri="{FF2B5EF4-FFF2-40B4-BE49-F238E27FC236}">
                <a16:creationId xmlns:a16="http://schemas.microsoft.com/office/drawing/2014/main" id="{D72E1ACD-2C14-49C3-8FC7-0469C350D7F5}"/>
              </a:ext>
            </a:extLst>
          </p:cNvPr>
          <p:cNvSpPr/>
          <p:nvPr/>
        </p:nvSpPr>
        <p:spPr>
          <a:xfrm>
            <a:off x="5157778" y="3200399"/>
            <a:ext cx="2643206" cy="128588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/>
              <a:t> </a:t>
            </a:r>
            <a:r>
              <a:rPr lang="fr-FR" sz="4000" dirty="0">
                <a:latin typeface="MV Boli" pitchFamily="2" charset="0"/>
                <a:cs typeface="MV Boli" pitchFamily="2" charset="0"/>
              </a:rPr>
              <a:t>4</a:t>
            </a:r>
          </a:p>
          <a:p>
            <a:pPr algn="ctr"/>
            <a:r>
              <a:rPr lang="fr-FR" dirty="0">
                <a:latin typeface="MV Boli" pitchFamily="2" charset="0"/>
                <a:cs typeface="MV Boli" pitchFamily="2" charset="0"/>
              </a:rPr>
              <a:t>CHAMPS D’APPRENTISSAGE</a:t>
            </a:r>
          </a:p>
        </p:txBody>
      </p:sp>
      <p:sp>
        <p:nvSpPr>
          <p:cNvPr id="7" name="Flèche droite 9">
            <a:extLst>
              <a:ext uri="{FF2B5EF4-FFF2-40B4-BE49-F238E27FC236}">
                <a16:creationId xmlns:a16="http://schemas.microsoft.com/office/drawing/2014/main" id="{1D0FED35-4D6E-4939-85C4-900FB1570C3B}"/>
              </a:ext>
            </a:extLst>
          </p:cNvPr>
          <p:cNvSpPr/>
          <p:nvPr/>
        </p:nvSpPr>
        <p:spPr>
          <a:xfrm rot="19964621">
            <a:off x="6406500" y="2116256"/>
            <a:ext cx="642942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Flèche droite 10">
            <a:extLst>
              <a:ext uri="{FF2B5EF4-FFF2-40B4-BE49-F238E27FC236}">
                <a16:creationId xmlns:a16="http://schemas.microsoft.com/office/drawing/2014/main" id="{03FD8CAB-8710-4297-BE3C-2FDC715C5555}"/>
              </a:ext>
            </a:extLst>
          </p:cNvPr>
          <p:cNvSpPr/>
          <p:nvPr/>
        </p:nvSpPr>
        <p:spPr>
          <a:xfrm rot="10800000">
            <a:off x="3740906" y="3874631"/>
            <a:ext cx="642942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Flèche droite 11">
            <a:extLst>
              <a:ext uri="{FF2B5EF4-FFF2-40B4-BE49-F238E27FC236}">
                <a16:creationId xmlns:a16="http://schemas.microsoft.com/office/drawing/2014/main" id="{9E980863-41C2-4C7C-8842-4019EED37301}"/>
              </a:ext>
            </a:extLst>
          </p:cNvPr>
          <p:cNvSpPr/>
          <p:nvPr/>
        </p:nvSpPr>
        <p:spPr>
          <a:xfrm>
            <a:off x="3050357" y="3879060"/>
            <a:ext cx="642942" cy="21431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Flèche à quatre pointes 14">
            <a:extLst>
              <a:ext uri="{FF2B5EF4-FFF2-40B4-BE49-F238E27FC236}">
                <a16:creationId xmlns:a16="http://schemas.microsoft.com/office/drawing/2014/main" id="{2BA398A1-7562-4F2D-9032-361959BD5292}"/>
              </a:ext>
            </a:extLst>
          </p:cNvPr>
          <p:cNvSpPr/>
          <p:nvPr/>
        </p:nvSpPr>
        <p:spPr>
          <a:xfrm>
            <a:off x="8870192" y="3919818"/>
            <a:ext cx="1071570" cy="500066"/>
          </a:xfrm>
          <a:prstGeom prst="quad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courbée vers le haut 15">
            <a:extLst>
              <a:ext uri="{FF2B5EF4-FFF2-40B4-BE49-F238E27FC236}">
                <a16:creationId xmlns:a16="http://schemas.microsoft.com/office/drawing/2014/main" id="{975005DD-13CC-40B6-A89E-2F69474363C0}"/>
              </a:ext>
            </a:extLst>
          </p:cNvPr>
          <p:cNvSpPr/>
          <p:nvPr/>
        </p:nvSpPr>
        <p:spPr>
          <a:xfrm>
            <a:off x="6229348" y="6057919"/>
            <a:ext cx="714380" cy="428628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9DBDD15-3067-483D-B240-C32EB6E6A186}"/>
              </a:ext>
            </a:extLst>
          </p:cNvPr>
          <p:cNvSpPr txBox="1"/>
          <p:nvPr/>
        </p:nvSpPr>
        <p:spPr>
          <a:xfrm>
            <a:off x="7726660" y="1252328"/>
            <a:ext cx="2500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Deviens le champion de toi-même et bats tes propres records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0B1FBD5-971D-440E-8EFF-DD83E00B16ED}"/>
              </a:ext>
            </a:extLst>
          </p:cNvPr>
          <p:cNvSpPr txBox="1"/>
          <p:nvPr/>
        </p:nvSpPr>
        <p:spPr>
          <a:xfrm>
            <a:off x="9444058" y="4414845"/>
            <a:ext cx="192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Déplace toi dans des milieux inhabituels en toute sécurité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9EF4286-5943-4112-A36B-B76FEA3ECB6A}"/>
              </a:ext>
            </a:extLst>
          </p:cNvPr>
          <p:cNvSpPr txBox="1"/>
          <p:nvPr/>
        </p:nvSpPr>
        <p:spPr>
          <a:xfrm>
            <a:off x="3086076" y="5486415"/>
            <a:ext cx="2286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Utilise ton corps pour vivre des émotions et les transmettre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A77CA68-18F4-4A21-B67D-4DEEAE7E5F8C}"/>
              </a:ext>
            </a:extLst>
          </p:cNvPr>
          <p:cNvSpPr txBox="1"/>
          <p:nvPr/>
        </p:nvSpPr>
        <p:spPr>
          <a:xfrm>
            <a:off x="2352675" y="2486019"/>
            <a:ext cx="2019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Défie les autres et respecte le jeu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A8DD81-38C8-4EB2-BA9C-CC9F33B7BFDE}"/>
              </a:ext>
            </a:extLst>
          </p:cNvPr>
          <p:cNvSpPr/>
          <p:nvPr/>
        </p:nvSpPr>
        <p:spPr>
          <a:xfrm>
            <a:off x="8229612" y="1985953"/>
            <a:ext cx="214314" cy="1428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66C6FF5-5A81-4168-B344-E2D82D1374EB}"/>
              </a:ext>
            </a:extLst>
          </p:cNvPr>
          <p:cNvSpPr/>
          <p:nvPr/>
        </p:nvSpPr>
        <p:spPr>
          <a:xfrm>
            <a:off x="8515364" y="1985953"/>
            <a:ext cx="214314" cy="14287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2C45D77-4854-4E3A-AA17-9F6E8E78995B}"/>
              </a:ext>
            </a:extLst>
          </p:cNvPr>
          <p:cNvSpPr/>
          <p:nvPr/>
        </p:nvSpPr>
        <p:spPr>
          <a:xfrm>
            <a:off x="8801116" y="1985953"/>
            <a:ext cx="214314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304D95D-7973-49E1-B8C0-4EB221D1645C}"/>
              </a:ext>
            </a:extLst>
          </p:cNvPr>
          <p:cNvSpPr/>
          <p:nvPr/>
        </p:nvSpPr>
        <p:spPr>
          <a:xfrm>
            <a:off x="9086868" y="1985953"/>
            <a:ext cx="214314" cy="14287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7581575-1923-4DFA-B3CF-6590D43590C0}"/>
              </a:ext>
            </a:extLst>
          </p:cNvPr>
          <p:cNvSpPr/>
          <p:nvPr/>
        </p:nvSpPr>
        <p:spPr>
          <a:xfrm>
            <a:off x="9372620" y="1985953"/>
            <a:ext cx="214314" cy="1428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3165B87-28B6-41C9-9AF1-D967D5B3BF7F}"/>
              </a:ext>
            </a:extLst>
          </p:cNvPr>
          <p:cNvSpPr/>
          <p:nvPr/>
        </p:nvSpPr>
        <p:spPr>
          <a:xfrm>
            <a:off x="2443134" y="2271705"/>
            <a:ext cx="214314" cy="1428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F1054FA-93D1-4837-BB3D-2E8C2B041B61}"/>
              </a:ext>
            </a:extLst>
          </p:cNvPr>
          <p:cNvSpPr/>
          <p:nvPr/>
        </p:nvSpPr>
        <p:spPr>
          <a:xfrm>
            <a:off x="3086076" y="6272233"/>
            <a:ext cx="214314" cy="1428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F42AC5-D349-43DD-9F62-F42CF650A75B}"/>
              </a:ext>
            </a:extLst>
          </p:cNvPr>
          <p:cNvSpPr/>
          <p:nvPr/>
        </p:nvSpPr>
        <p:spPr>
          <a:xfrm>
            <a:off x="8943992" y="5343539"/>
            <a:ext cx="214314" cy="14287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E5EB411-EE6D-4BB6-BF28-BB05BAD93EF0}"/>
              </a:ext>
            </a:extLst>
          </p:cNvPr>
          <p:cNvSpPr/>
          <p:nvPr/>
        </p:nvSpPr>
        <p:spPr>
          <a:xfrm>
            <a:off x="2728886" y="2271705"/>
            <a:ext cx="214314" cy="14287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570B55A-1056-4BA8-A0E1-A8226290AB1B}"/>
              </a:ext>
            </a:extLst>
          </p:cNvPr>
          <p:cNvSpPr/>
          <p:nvPr/>
        </p:nvSpPr>
        <p:spPr>
          <a:xfrm>
            <a:off x="3371828" y="6272233"/>
            <a:ext cx="214314" cy="14287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B125765-E361-4639-AC1A-CDA1E96161E1}"/>
              </a:ext>
            </a:extLst>
          </p:cNvPr>
          <p:cNvSpPr/>
          <p:nvPr/>
        </p:nvSpPr>
        <p:spPr>
          <a:xfrm>
            <a:off x="9229744" y="5343539"/>
            <a:ext cx="214314" cy="14287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D4BC471-E08D-4D75-AFF2-0E8A4891CE69}"/>
              </a:ext>
            </a:extLst>
          </p:cNvPr>
          <p:cNvSpPr/>
          <p:nvPr/>
        </p:nvSpPr>
        <p:spPr>
          <a:xfrm>
            <a:off x="3014638" y="2271705"/>
            <a:ext cx="214314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B5B98B0-FCB0-4444-89AD-C9CE0AB98C0A}"/>
              </a:ext>
            </a:extLst>
          </p:cNvPr>
          <p:cNvSpPr/>
          <p:nvPr/>
        </p:nvSpPr>
        <p:spPr>
          <a:xfrm>
            <a:off x="3657580" y="6272233"/>
            <a:ext cx="214314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1440B2D-A624-4ACC-821F-5C02EC390C5B}"/>
              </a:ext>
            </a:extLst>
          </p:cNvPr>
          <p:cNvSpPr/>
          <p:nvPr/>
        </p:nvSpPr>
        <p:spPr>
          <a:xfrm>
            <a:off x="9515496" y="5343539"/>
            <a:ext cx="214314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506D3548-49F5-4EA5-933D-A597E8CD34D9}"/>
              </a:ext>
            </a:extLst>
          </p:cNvPr>
          <p:cNvSpPr/>
          <p:nvPr/>
        </p:nvSpPr>
        <p:spPr>
          <a:xfrm>
            <a:off x="3300390" y="2271705"/>
            <a:ext cx="214314" cy="14287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EFE5F50-E622-4B74-BAC5-F027A2CF8B45}"/>
              </a:ext>
            </a:extLst>
          </p:cNvPr>
          <p:cNvSpPr/>
          <p:nvPr/>
        </p:nvSpPr>
        <p:spPr>
          <a:xfrm>
            <a:off x="3943332" y="6272233"/>
            <a:ext cx="214314" cy="14287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74B38DA-8EC1-45E8-A4FE-4CEEADED8729}"/>
              </a:ext>
            </a:extLst>
          </p:cNvPr>
          <p:cNvSpPr/>
          <p:nvPr/>
        </p:nvSpPr>
        <p:spPr>
          <a:xfrm>
            <a:off x="9801248" y="5343539"/>
            <a:ext cx="214314" cy="14287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55A67F0F-A642-4551-B6D7-A578F0C03618}"/>
              </a:ext>
            </a:extLst>
          </p:cNvPr>
          <p:cNvSpPr/>
          <p:nvPr/>
        </p:nvSpPr>
        <p:spPr>
          <a:xfrm>
            <a:off x="3586142" y="2271705"/>
            <a:ext cx="214314" cy="1428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C8FC89DE-6E6E-43D0-98B8-CFD59B4918AC}"/>
              </a:ext>
            </a:extLst>
          </p:cNvPr>
          <p:cNvSpPr/>
          <p:nvPr/>
        </p:nvSpPr>
        <p:spPr>
          <a:xfrm>
            <a:off x="4229084" y="6272233"/>
            <a:ext cx="214314" cy="1428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A717059-56A5-4827-B4D9-C1E4EF6CFF7D}"/>
              </a:ext>
            </a:extLst>
          </p:cNvPr>
          <p:cNvSpPr/>
          <p:nvPr/>
        </p:nvSpPr>
        <p:spPr>
          <a:xfrm>
            <a:off x="10087000" y="5343539"/>
            <a:ext cx="214314" cy="14287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>
            <a:hlinkClick r:id="rId8" action="ppaction://hlinksldjump"/>
            <a:extLst>
              <a:ext uri="{FF2B5EF4-FFF2-40B4-BE49-F238E27FC236}">
                <a16:creationId xmlns:a16="http://schemas.microsoft.com/office/drawing/2014/main" id="{71670B86-A982-46F1-9C5B-C0BF8542E4AD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-19791" y="6057919"/>
            <a:ext cx="1069916" cy="849265"/>
          </a:xfrm>
          <a:prstGeom prst="rect">
            <a:avLst/>
          </a:prstGeom>
        </p:spPr>
      </p:pic>
      <p:pic>
        <p:nvPicPr>
          <p:cNvPr id="37" name="Picture 10" descr="https://licensebuttons.net/l/by-nc/3.0/88x31.png">
            <a:extLst>
              <a:ext uri="{FF2B5EF4-FFF2-40B4-BE49-F238E27FC236}">
                <a16:creationId xmlns:a16="http://schemas.microsoft.com/office/drawing/2014/main" id="{94C1193C-364B-4753-9FFA-B28F85DA40A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150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B8E7CAC6-C8D6-4EB9-9019-A72186D8C261}"/>
              </a:ext>
            </a:extLst>
          </p:cNvPr>
          <p:cNvSpPr txBox="1">
            <a:spLocks/>
          </p:cNvSpPr>
          <p:nvPr/>
        </p:nvSpPr>
        <p:spPr>
          <a:xfrm>
            <a:off x="3619440" y="134080"/>
            <a:ext cx="6129326" cy="78581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/>
              <a:t>Les compétences travaillées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1C75424-2630-44E5-B1CC-C66035A454B7}"/>
              </a:ext>
            </a:extLst>
          </p:cNvPr>
          <p:cNvGrpSpPr/>
          <p:nvPr/>
        </p:nvGrpSpPr>
        <p:grpSpPr>
          <a:xfrm>
            <a:off x="5905456" y="2754522"/>
            <a:ext cx="2456980" cy="1487904"/>
            <a:chOff x="3571866" y="214304"/>
            <a:chExt cx="1924347" cy="1250825"/>
          </a:xfrm>
          <a:scene3d>
            <a:camera prst="obliqueBottomLeft">
              <a:rot lat="0" lon="1800000" rev="0"/>
            </a:camera>
            <a:lightRig rig="threePt" dir="t"/>
          </a:scene3d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31774BBA-124C-4A75-BF54-AF4F8BDBC68B}"/>
                </a:ext>
              </a:extLst>
            </p:cNvPr>
            <p:cNvSpPr/>
            <p:nvPr/>
          </p:nvSpPr>
          <p:spPr>
            <a:xfrm>
              <a:off x="3571866" y="214304"/>
              <a:ext cx="1924347" cy="1250825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innerShdw blurRad="1168400" dist="736600" dir="3000000">
                <a:prstClr val="black">
                  <a:alpha val="52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Ellipse 4">
              <a:extLst>
                <a:ext uri="{FF2B5EF4-FFF2-40B4-BE49-F238E27FC236}">
                  <a16:creationId xmlns:a16="http://schemas.microsoft.com/office/drawing/2014/main" id="{6C783BDA-02EF-413C-A2FA-02A849A5F7B5}"/>
                </a:ext>
              </a:extLst>
            </p:cNvPr>
            <p:cNvSpPr/>
            <p:nvPr/>
          </p:nvSpPr>
          <p:spPr>
            <a:xfrm>
              <a:off x="3853680" y="397483"/>
              <a:ext cx="1360719" cy="884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b="1" kern="1200" dirty="0">
                  <a:solidFill>
                    <a:schemeClr val="tx1"/>
                  </a:solidFill>
                  <a:latin typeface="MV Boli" pitchFamily="2" charset="0"/>
                  <a:cs typeface="MV Boli" pitchFamily="2" charset="0"/>
                </a:rPr>
                <a:t>MOTRICITE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DB6CA4BE-0A6C-4489-9AFE-A9D4613B295B}"/>
              </a:ext>
            </a:extLst>
          </p:cNvPr>
          <p:cNvGrpSpPr/>
          <p:nvPr/>
        </p:nvGrpSpPr>
        <p:grpSpPr>
          <a:xfrm>
            <a:off x="8886514" y="972454"/>
            <a:ext cx="2300349" cy="1505442"/>
            <a:chOff x="5984560" y="1729192"/>
            <a:chExt cx="1924347" cy="1250825"/>
          </a:xfrm>
          <a:scene3d>
            <a:camera prst="obliqueBottomLeft">
              <a:rot lat="0" lon="1800000" rev="0"/>
            </a:camera>
            <a:lightRig rig="threePt" dir="t"/>
          </a:scene3d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3D6F728-1364-4A41-9811-A4F2247ECFFA}"/>
                </a:ext>
              </a:extLst>
            </p:cNvPr>
            <p:cNvSpPr/>
            <p:nvPr/>
          </p:nvSpPr>
          <p:spPr>
            <a:xfrm>
              <a:off x="5984560" y="1729192"/>
              <a:ext cx="1924347" cy="125082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innerShdw blurRad="1168400" dist="736600" dir="3000000">
                <a:prstClr val="black">
                  <a:alpha val="50000"/>
                </a:prstClr>
              </a:innerShdw>
            </a:effectLst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Ellipse 4">
              <a:extLst>
                <a:ext uri="{FF2B5EF4-FFF2-40B4-BE49-F238E27FC236}">
                  <a16:creationId xmlns:a16="http://schemas.microsoft.com/office/drawing/2014/main" id="{7F2EF587-A3ED-4F2C-B500-75834B77D234}"/>
                </a:ext>
              </a:extLst>
            </p:cNvPr>
            <p:cNvSpPr/>
            <p:nvPr/>
          </p:nvSpPr>
          <p:spPr>
            <a:xfrm>
              <a:off x="6266374" y="1912371"/>
              <a:ext cx="1360719" cy="8844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>
                  <a:solidFill>
                    <a:schemeClr val="tx1"/>
                  </a:solidFill>
                  <a:latin typeface="MV Boli" pitchFamily="2" charset="0"/>
                  <a:cs typeface="MV Boli" pitchFamily="2" charset="0"/>
                </a:rPr>
                <a:t>SANTÉ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11518D5-19C9-40B8-9B0D-B4A8D87FE710}"/>
              </a:ext>
            </a:extLst>
          </p:cNvPr>
          <p:cNvGrpSpPr/>
          <p:nvPr/>
        </p:nvGrpSpPr>
        <p:grpSpPr>
          <a:xfrm>
            <a:off x="3383730" y="1010578"/>
            <a:ext cx="2300349" cy="1443671"/>
            <a:chOff x="1235091" y="1729192"/>
            <a:chExt cx="1924347" cy="1250825"/>
          </a:xfrm>
          <a:scene3d>
            <a:camera prst="obliqueBottomLeft">
              <a:rot lat="0" lon="1800000" rev="0"/>
            </a:camera>
            <a:lightRig rig="threePt" dir="t"/>
          </a:scene3d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A2EE183-5AC8-4250-B176-E9050EB5A0BE}"/>
                </a:ext>
              </a:extLst>
            </p:cNvPr>
            <p:cNvSpPr/>
            <p:nvPr/>
          </p:nvSpPr>
          <p:spPr>
            <a:xfrm>
              <a:off x="1235091" y="1729192"/>
              <a:ext cx="1924347" cy="12508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innerShdw blurRad="1168400" dist="736600" dir="30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Ellipse 4">
              <a:extLst>
                <a:ext uri="{FF2B5EF4-FFF2-40B4-BE49-F238E27FC236}">
                  <a16:creationId xmlns:a16="http://schemas.microsoft.com/office/drawing/2014/main" id="{99F74F82-635A-46D3-AFE0-0E2FA10A62F4}"/>
                </a:ext>
              </a:extLst>
            </p:cNvPr>
            <p:cNvSpPr/>
            <p:nvPr/>
          </p:nvSpPr>
          <p:spPr>
            <a:xfrm>
              <a:off x="1516905" y="1912371"/>
              <a:ext cx="1360719" cy="884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>
                  <a:solidFill>
                    <a:schemeClr val="tx1"/>
                  </a:solidFill>
                  <a:latin typeface="MV Boli" pitchFamily="2" charset="0"/>
                  <a:cs typeface="MV Boli" pitchFamily="2" charset="0"/>
                </a:rPr>
                <a:t>OUTILS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C80E062-90DE-48BB-BBAA-B25690E7F9FD}"/>
              </a:ext>
            </a:extLst>
          </p:cNvPr>
          <p:cNvGrpSpPr/>
          <p:nvPr/>
        </p:nvGrpSpPr>
        <p:grpSpPr>
          <a:xfrm>
            <a:off x="9091254" y="4653859"/>
            <a:ext cx="2500330" cy="1532842"/>
            <a:chOff x="5077492" y="4520860"/>
            <a:chExt cx="1924347" cy="1250825"/>
          </a:xfrm>
          <a:scene3d>
            <a:camera prst="obliqueBottomLeft">
              <a:rot lat="0" lon="1800000" rev="0"/>
            </a:camera>
            <a:lightRig rig="threePt" dir="t"/>
          </a:scene3d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9C9BBF1-51D8-46D6-B5CF-780092267A98}"/>
                </a:ext>
              </a:extLst>
            </p:cNvPr>
            <p:cNvSpPr/>
            <p:nvPr/>
          </p:nvSpPr>
          <p:spPr>
            <a:xfrm>
              <a:off x="5077492" y="4520860"/>
              <a:ext cx="1924347" cy="12508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innerShdw blurRad="1168400" dist="736600" dir="30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Ellipse 4">
              <a:extLst>
                <a:ext uri="{FF2B5EF4-FFF2-40B4-BE49-F238E27FC236}">
                  <a16:creationId xmlns:a16="http://schemas.microsoft.com/office/drawing/2014/main" id="{6C602914-37A8-4E96-8439-3038DFC76528}"/>
                </a:ext>
              </a:extLst>
            </p:cNvPr>
            <p:cNvSpPr/>
            <p:nvPr/>
          </p:nvSpPr>
          <p:spPr>
            <a:xfrm>
              <a:off x="5359306" y="4704039"/>
              <a:ext cx="1360719" cy="884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>
                  <a:solidFill>
                    <a:schemeClr val="tx1"/>
                  </a:solidFill>
                  <a:latin typeface="MV Boli" pitchFamily="2" charset="0"/>
                  <a:cs typeface="MV Boli" pitchFamily="2" charset="0"/>
                </a:rPr>
                <a:t>CITOYENNETE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CDEB7EA-7B56-4D90-9235-FC6330103182}"/>
              </a:ext>
            </a:extLst>
          </p:cNvPr>
          <p:cNvGrpSpPr/>
          <p:nvPr/>
        </p:nvGrpSpPr>
        <p:grpSpPr>
          <a:xfrm>
            <a:off x="3119374" y="4495534"/>
            <a:ext cx="2402140" cy="1532841"/>
            <a:chOff x="2142159" y="4520860"/>
            <a:chExt cx="1924347" cy="1250825"/>
          </a:xfrm>
          <a:scene3d>
            <a:camera prst="obliqueBottomLeft">
              <a:rot lat="0" lon="1800000" rev="0"/>
            </a:camera>
            <a:lightRig rig="threePt" dir="t"/>
          </a:scene3d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E1A10A6-949C-4D94-99E8-95103988D855}"/>
                </a:ext>
              </a:extLst>
            </p:cNvPr>
            <p:cNvSpPr/>
            <p:nvPr/>
          </p:nvSpPr>
          <p:spPr>
            <a:xfrm>
              <a:off x="2142159" y="4520860"/>
              <a:ext cx="1924347" cy="125082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innerShdw blurRad="1168400" dist="736600" dir="3000000">
                <a:prstClr val="black">
                  <a:alpha val="50000"/>
                </a:prstClr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Ellipse 4">
              <a:extLst>
                <a:ext uri="{FF2B5EF4-FFF2-40B4-BE49-F238E27FC236}">
                  <a16:creationId xmlns:a16="http://schemas.microsoft.com/office/drawing/2014/main" id="{DE1E65D9-0474-4534-8E88-5D53D8902A7B}"/>
                </a:ext>
              </a:extLst>
            </p:cNvPr>
            <p:cNvSpPr/>
            <p:nvPr/>
          </p:nvSpPr>
          <p:spPr>
            <a:xfrm>
              <a:off x="2423973" y="4704039"/>
              <a:ext cx="1360719" cy="884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kern="1200" dirty="0">
                  <a:solidFill>
                    <a:schemeClr val="tx1"/>
                  </a:solidFill>
                  <a:latin typeface="MV Boli" pitchFamily="2" charset="0"/>
                  <a:cs typeface="MV Boli" pitchFamily="2" charset="0"/>
                </a:rPr>
                <a:t>CULTURE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BCB5F7AB-DB57-41E2-93DA-37A0AFABA1FE}"/>
              </a:ext>
            </a:extLst>
          </p:cNvPr>
          <p:cNvSpPr txBox="1"/>
          <p:nvPr/>
        </p:nvSpPr>
        <p:spPr>
          <a:xfrm rot="20763625">
            <a:off x="5310093" y="2845353"/>
            <a:ext cx="1048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Motricité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FB581BA-797F-4CC3-BC80-EBAAFDB21741}"/>
              </a:ext>
            </a:extLst>
          </p:cNvPr>
          <p:cNvSpPr txBox="1"/>
          <p:nvPr/>
        </p:nvSpPr>
        <p:spPr>
          <a:xfrm rot="21189251">
            <a:off x="6563900" y="2188458"/>
            <a:ext cx="152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Techniques spécifiques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55EAAE2-AA24-49E4-B900-ACCD5F8811AF}"/>
              </a:ext>
            </a:extLst>
          </p:cNvPr>
          <p:cNvSpPr txBox="1"/>
          <p:nvPr/>
        </p:nvSpPr>
        <p:spPr>
          <a:xfrm rot="1830821">
            <a:off x="5166486" y="4091257"/>
            <a:ext cx="2024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Mobiliser des ressources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795468E-635D-479B-B63C-C4236BD73F49}"/>
              </a:ext>
            </a:extLst>
          </p:cNvPr>
          <p:cNvSpPr txBox="1"/>
          <p:nvPr/>
        </p:nvSpPr>
        <p:spPr>
          <a:xfrm rot="19679035">
            <a:off x="7450073" y="373302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Efficacité, efficiences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FA70C66-7DE4-447E-91FC-6E802AFE4EB1}"/>
              </a:ext>
            </a:extLst>
          </p:cNvPr>
          <p:cNvSpPr txBox="1"/>
          <p:nvPr/>
        </p:nvSpPr>
        <p:spPr>
          <a:xfrm rot="20622172">
            <a:off x="2728796" y="994009"/>
            <a:ext cx="1277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Répétitions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39FAE97-7428-40A4-8D0D-F00DA9B991BD}"/>
              </a:ext>
            </a:extLst>
          </p:cNvPr>
          <p:cNvSpPr txBox="1"/>
          <p:nvPr/>
        </p:nvSpPr>
        <p:spPr>
          <a:xfrm rot="21081735">
            <a:off x="5656201" y="901316"/>
            <a:ext cx="1357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Apprendre par l’action, l’observation, l’analyse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91085A7-9869-4E8F-94B6-17F72AD74C30}"/>
              </a:ext>
            </a:extLst>
          </p:cNvPr>
          <p:cNvSpPr txBox="1"/>
          <p:nvPr/>
        </p:nvSpPr>
        <p:spPr>
          <a:xfrm rot="20994382">
            <a:off x="3936332" y="2455008"/>
            <a:ext cx="207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Outils numériques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878AA7B-9BF8-40D0-B0D0-042F2B8BA414}"/>
              </a:ext>
            </a:extLst>
          </p:cNvPr>
          <p:cNvSpPr txBox="1"/>
          <p:nvPr/>
        </p:nvSpPr>
        <p:spPr>
          <a:xfrm rot="20548848">
            <a:off x="2480599" y="1730008"/>
            <a:ext cx="1071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Observer, évaluer, (se) réguler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AE12452-8A2E-4345-B8E6-16BFA560E61B}"/>
              </a:ext>
            </a:extLst>
          </p:cNvPr>
          <p:cNvSpPr txBox="1"/>
          <p:nvPr/>
        </p:nvSpPr>
        <p:spPr>
          <a:xfrm rot="20770797">
            <a:off x="9677103" y="602626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Comprendre et respect règles et règlements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1679FDC-A5A5-47FD-BB8A-7FCBC0AB2C86}"/>
              </a:ext>
            </a:extLst>
          </p:cNvPr>
          <p:cNvSpPr txBox="1"/>
          <p:nvPr/>
        </p:nvSpPr>
        <p:spPr>
          <a:xfrm rot="19188930">
            <a:off x="8429225" y="4808297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Engagement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69603F3-5568-44C5-8FCA-1D75E9E7C1D6}"/>
              </a:ext>
            </a:extLst>
          </p:cNvPr>
          <p:cNvSpPr txBox="1"/>
          <p:nvPr/>
        </p:nvSpPr>
        <p:spPr>
          <a:xfrm rot="21419711">
            <a:off x="10162544" y="4091255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Assumer des rôles sociaux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7091AA8-43C8-4A24-92B6-5719CCAA8DA4}"/>
              </a:ext>
            </a:extLst>
          </p:cNvPr>
          <p:cNvSpPr txBox="1"/>
          <p:nvPr/>
        </p:nvSpPr>
        <p:spPr>
          <a:xfrm rot="1983574">
            <a:off x="8362436" y="5910808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Sécurité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9130961-8BF9-4048-924F-7581A0BFE885}"/>
              </a:ext>
            </a:extLst>
          </p:cNvPr>
          <p:cNvSpPr txBox="1"/>
          <p:nvPr/>
        </p:nvSpPr>
        <p:spPr>
          <a:xfrm rot="1363088">
            <a:off x="8163350" y="229574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Evaluer son activité physique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5A90B7-1E45-4374-9967-F2F30ECF84F7}"/>
              </a:ext>
            </a:extLst>
          </p:cNvPr>
          <p:cNvSpPr/>
          <p:nvPr/>
        </p:nvSpPr>
        <p:spPr>
          <a:xfrm rot="21336316">
            <a:off x="8952325" y="682995"/>
            <a:ext cx="1997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dirty="0">
                <a:solidFill>
                  <a:prstClr val="black"/>
                </a:solidFill>
              </a:rPr>
              <a:t>Bonne hygiène de vie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67BD191-7B44-4EC6-A53F-4FB9A2FD10E8}"/>
              </a:ext>
            </a:extLst>
          </p:cNvPr>
          <p:cNvSpPr txBox="1"/>
          <p:nvPr/>
        </p:nvSpPr>
        <p:spPr>
          <a:xfrm rot="19292515">
            <a:off x="10503453" y="1742596"/>
            <a:ext cx="1838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Adapter l’intensité de son engagement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B58F618-37EA-4D81-B05B-FC0D9A7BD444}"/>
              </a:ext>
            </a:extLst>
          </p:cNvPr>
          <p:cNvSpPr txBox="1"/>
          <p:nvPr/>
        </p:nvSpPr>
        <p:spPr>
          <a:xfrm rot="20267331">
            <a:off x="2646990" y="4349314"/>
            <a:ext cx="2230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Situer sa performance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A4181CF-DB41-4CCE-8F04-6C9BD1894D50}"/>
              </a:ext>
            </a:extLst>
          </p:cNvPr>
          <p:cNvSpPr txBox="1"/>
          <p:nvPr/>
        </p:nvSpPr>
        <p:spPr>
          <a:xfrm rot="20647942">
            <a:off x="4036275" y="5822497"/>
            <a:ext cx="206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Respect de l’environnement</a:t>
            </a:r>
          </a:p>
        </p:txBody>
      </p:sp>
      <p:pic>
        <p:nvPicPr>
          <p:cNvPr id="40" name="Image 39">
            <a:hlinkClick r:id="rId3" action="ppaction://hlinksldjump"/>
            <a:extLst>
              <a:ext uri="{FF2B5EF4-FFF2-40B4-BE49-F238E27FC236}">
                <a16:creationId xmlns:a16="http://schemas.microsoft.com/office/drawing/2014/main" id="{39BE2F50-8A20-4DD3-B26B-53EF0D2F165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5558" y="6028375"/>
            <a:ext cx="1069916" cy="849265"/>
          </a:xfrm>
          <a:prstGeom prst="rect">
            <a:avLst/>
          </a:prstGeom>
        </p:spPr>
      </p:pic>
      <p:pic>
        <p:nvPicPr>
          <p:cNvPr id="37" name="Picture 10" descr="https://licensebuttons.net/l/by-nc/3.0/88x31.png">
            <a:extLst>
              <a:ext uri="{FF2B5EF4-FFF2-40B4-BE49-F238E27FC236}">
                <a16:creationId xmlns:a16="http://schemas.microsoft.com/office/drawing/2014/main" id="{138091EC-94F4-4294-B3D8-7D64DF456CE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124A1-C97C-4A57-A72C-231261BC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18" y="0"/>
            <a:ext cx="10018713" cy="904874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Ce que l’on va aborder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646063-17D6-47B8-ACB6-FF71CE884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490" y="904874"/>
            <a:ext cx="8540537" cy="59531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Petit rappel sur les cadres 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Réflexion et travail de production par équipe : « Continuité et progressivité sur le cycle 3 »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Proposition d’un scénario pour élaborer des évaluations « soclées » au cycle 3 en EPS.</a:t>
            </a:r>
          </a:p>
          <a:p>
            <a:pPr>
              <a:lnSpc>
                <a:spcPct val="150000"/>
              </a:lnSpc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Réflexion et travail de production par équipe : « élaborer des évaluations « 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soclées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 » au cycle 3 en EPS »</a:t>
            </a:r>
          </a:p>
        </p:txBody>
      </p:sp>
      <p:pic>
        <p:nvPicPr>
          <p:cNvPr id="5" name="Image 4">
            <a:hlinkClick r:id="rId2" action="ppaction://hlinksldjump"/>
            <a:extLst>
              <a:ext uri="{FF2B5EF4-FFF2-40B4-BE49-F238E27FC236}">
                <a16:creationId xmlns:a16="http://schemas.microsoft.com/office/drawing/2014/main" id="{0A28213D-06AF-4EA9-9685-6DD65F0018E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84" y="703773"/>
            <a:ext cx="1711141" cy="1283082"/>
          </a:xfrm>
          <a:prstGeom prst="rect">
            <a:avLst/>
          </a:prstGeom>
        </p:spPr>
      </p:pic>
      <p:pic>
        <p:nvPicPr>
          <p:cNvPr id="6" name="Image 5">
            <a:hlinkClick r:id="rId4" action="ppaction://hlinksldjump"/>
            <a:extLst>
              <a:ext uri="{FF2B5EF4-FFF2-40B4-BE49-F238E27FC236}">
                <a16:creationId xmlns:a16="http://schemas.microsoft.com/office/drawing/2014/main" id="{FA21C341-26D4-4E44-A336-A57097BC3D31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109367" y="3212859"/>
            <a:ext cx="1569142" cy="14565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B91904-CE4B-420A-A285-2656C3950F5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1077742" y="5953126"/>
            <a:ext cx="1114258" cy="904874"/>
          </a:xfrm>
          <a:prstGeom prst="rect">
            <a:avLst/>
          </a:prstGeom>
        </p:spPr>
      </p:pic>
      <p:pic>
        <p:nvPicPr>
          <p:cNvPr id="4" name="Image 3">
            <a:hlinkClick r:id="rId7" action="ppaction://hlinksldjump"/>
            <a:extLst>
              <a:ext uri="{FF2B5EF4-FFF2-40B4-BE49-F238E27FC236}">
                <a16:creationId xmlns:a16="http://schemas.microsoft.com/office/drawing/2014/main" id="{DA5EFF84-2412-41ED-A088-0BC37BF6EFE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403241" y="1713186"/>
            <a:ext cx="1390883" cy="1283082"/>
          </a:xfrm>
          <a:prstGeom prst="rect">
            <a:avLst/>
          </a:prstGeom>
        </p:spPr>
      </p:pic>
      <p:pic>
        <p:nvPicPr>
          <p:cNvPr id="12" name="Image 11">
            <a:hlinkClick r:id="rId9" action="ppaction://hlinksldjump"/>
            <a:extLst>
              <a:ext uri="{FF2B5EF4-FFF2-40B4-BE49-F238E27FC236}">
                <a16:creationId xmlns:a16="http://schemas.microsoft.com/office/drawing/2014/main" id="{79AEBDC0-E88A-49A2-B5F4-1D467FF86310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9943459" y="4949021"/>
            <a:ext cx="1470101" cy="145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62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790B0AA4-7DC4-4FE3-A674-3EDB511DB1E0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2211476"/>
              </p:ext>
            </p:extLst>
          </p:nvPr>
        </p:nvGraphicFramePr>
        <p:xfrm>
          <a:off x="1591791" y="0"/>
          <a:ext cx="10035680" cy="650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Image 6">
            <a:hlinkClick r:id="rId10" action="ppaction://hlinksldjump"/>
            <a:extLst>
              <a:ext uri="{FF2B5EF4-FFF2-40B4-BE49-F238E27FC236}">
                <a16:creationId xmlns:a16="http://schemas.microsoft.com/office/drawing/2014/main" id="{90309CFE-1850-4A91-BE7C-730B3F295002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-45821" y="6051943"/>
            <a:ext cx="1069916" cy="8492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10" descr="https://licensebuttons.net/l/by-nc/3.0/88x31.png">
            <a:extLst>
              <a:ext uri="{FF2B5EF4-FFF2-40B4-BE49-F238E27FC236}">
                <a16:creationId xmlns:a16="http://schemas.microsoft.com/office/drawing/2014/main" id="{1592C64E-E28E-44E0-9BAF-0146CE5414C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5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1AD833-17EC-4D3D-AAF8-D1F483490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D31AD833-17EC-4D3D-AAF8-D1F483490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D303CC-B43B-475B-9BAF-76CB9606F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23D303CC-B43B-475B-9BAF-76CB9606F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89292E-8F9F-4963-A290-181348B03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5189292E-8F9F-4963-A290-181348B03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7D82A1-F845-4C58-8DBD-E7B86ED99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247D82A1-F845-4C58-8DBD-E7B86ED99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431A32F-FA63-45AC-A66A-C63E23518ADB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3611695"/>
              </p:ext>
            </p:extLst>
          </p:nvPr>
        </p:nvGraphicFramePr>
        <p:xfrm>
          <a:off x="1732546" y="192505"/>
          <a:ext cx="10266521" cy="654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 4">
            <a:hlinkClick r:id="rId9" action="ppaction://hlinksldjump"/>
            <a:extLst>
              <a:ext uri="{FF2B5EF4-FFF2-40B4-BE49-F238E27FC236}">
                <a16:creationId xmlns:a16="http://schemas.microsoft.com/office/drawing/2014/main" id="{2708DA55-AAFE-44B7-977A-EA39A25D782E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-45821" y="6051943"/>
            <a:ext cx="1069916" cy="8492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0" descr="https://licensebuttons.net/l/by-nc/3.0/88x31.png">
            <a:extLst>
              <a:ext uri="{FF2B5EF4-FFF2-40B4-BE49-F238E27FC236}">
                <a16:creationId xmlns:a16="http://schemas.microsoft.com/office/drawing/2014/main" id="{7E5406E8-DEAE-4D2C-A027-4E7304111A7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71428-C778-486E-9B57-EC283C5E3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2171428-C778-486E-9B57-EC283C5E3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28B68C-BF6F-4015-BB3B-14F850C8B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E828B68C-BF6F-4015-BB3B-14F850C8B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5CDC5-477F-4A3C-A566-BDF721F59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55E5CDC5-477F-4A3C-A566-BDF721F59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7632D3-3068-43C2-9B04-C222DAF0A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B37632D3-3068-43C2-9B04-C222DAF0A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097C309-284A-4C07-8E0F-96B359B1D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89988"/>
              </p:ext>
            </p:extLst>
          </p:nvPr>
        </p:nvGraphicFramePr>
        <p:xfrm>
          <a:off x="1042159" y="404134"/>
          <a:ext cx="10726659" cy="6368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079F7F68-ACC5-4B83-9D74-5288BBCE7D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697399" y="557374"/>
            <a:ext cx="1122842" cy="11267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EC9B87-3C0A-491C-A4EF-ED9A222724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8984" y="5803399"/>
            <a:ext cx="766502" cy="76650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C717D09-76B3-4091-B43D-B3B80A51F5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6226" y="3875448"/>
            <a:ext cx="1094015" cy="10940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5E35BE-5A5E-4F8E-ABB8-9419A60C65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57413" y="5661298"/>
            <a:ext cx="673681" cy="67368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295BBCF-36A8-46AC-A848-684C841A3FFF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2519381" y="5708703"/>
            <a:ext cx="812800" cy="8128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57BC748-57D3-4FCF-B1EB-6C910F82C7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44607" y="2349549"/>
            <a:ext cx="857250" cy="857250"/>
          </a:xfrm>
          <a:prstGeom prst="rect">
            <a:avLst/>
          </a:prstGeom>
        </p:spPr>
      </p:pic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447FD089-6F3C-4E20-B8EF-D5DFA80C2373}"/>
              </a:ext>
            </a:extLst>
          </p:cNvPr>
          <p:cNvSpPr/>
          <p:nvPr/>
        </p:nvSpPr>
        <p:spPr>
          <a:xfrm rot="16200000" flipH="1">
            <a:off x="-2613934" y="3200085"/>
            <a:ext cx="6368414" cy="69976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Attendus  de fin de </a:t>
            </a:r>
            <a:r>
              <a:rPr lang="fr-FR" sz="3600" b="1" u="sng" dirty="0">
                <a:solidFill>
                  <a:srgbClr val="FF0000"/>
                </a:solidFill>
              </a:rPr>
              <a:t>cycle 3</a:t>
            </a:r>
          </a:p>
        </p:txBody>
      </p:sp>
      <p:pic>
        <p:nvPicPr>
          <p:cNvPr id="13" name="Picture 10" descr="https://licensebuttons.net/l/by-nc/3.0/88x31.png">
            <a:extLst>
              <a:ext uri="{FF2B5EF4-FFF2-40B4-BE49-F238E27FC236}">
                <a16:creationId xmlns:a16="http://schemas.microsoft.com/office/drawing/2014/main" id="{65E6B332-E69A-49D2-AD65-17D8B7B633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78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097C309-284A-4C07-8E0F-96B359B1DA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21338"/>
              </p:ext>
            </p:extLst>
          </p:nvPr>
        </p:nvGraphicFramePr>
        <p:xfrm>
          <a:off x="1042159" y="231228"/>
          <a:ext cx="10855551" cy="6502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079F7F68-ACC5-4B83-9D74-5288BBCE7D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690792" y="414531"/>
            <a:ext cx="1122842" cy="11267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EC9B87-3C0A-491C-A4EF-ED9A222724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8474" y="5667565"/>
            <a:ext cx="766502" cy="76650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C717D09-76B3-4091-B43D-B3B80A51F5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7399" y="3737438"/>
            <a:ext cx="1094015" cy="109401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5E35BE-5A5E-4F8E-ABB8-9419A60C65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46903" y="5525464"/>
            <a:ext cx="673681" cy="67368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295BBCF-36A8-46AC-A848-684C841A3FFF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2508871" y="5572869"/>
            <a:ext cx="812800" cy="8128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57BC748-57D3-4FCF-B1EB-6C910F82C7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30195" y="2186177"/>
            <a:ext cx="857250" cy="857250"/>
          </a:xfrm>
          <a:prstGeom prst="rect">
            <a:avLst/>
          </a:prstGeom>
        </p:spPr>
      </p:pic>
      <p:sp>
        <p:nvSpPr>
          <p:cNvPr id="5" name="Flèche : chevron 4">
            <a:extLst>
              <a:ext uri="{FF2B5EF4-FFF2-40B4-BE49-F238E27FC236}">
                <a16:creationId xmlns:a16="http://schemas.microsoft.com/office/drawing/2014/main" id="{447FD089-6F3C-4E20-B8EF-D5DFA80C2373}"/>
              </a:ext>
            </a:extLst>
          </p:cNvPr>
          <p:cNvSpPr/>
          <p:nvPr/>
        </p:nvSpPr>
        <p:spPr>
          <a:xfrm rot="16200000" flipH="1">
            <a:off x="-2613934" y="3200085"/>
            <a:ext cx="6368414" cy="69976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Attendus  de fin de </a:t>
            </a:r>
            <a:r>
              <a:rPr lang="fr-FR" sz="3600" b="1" u="sng" dirty="0">
                <a:solidFill>
                  <a:srgbClr val="FF0000"/>
                </a:solidFill>
              </a:rPr>
              <a:t>cycle 4</a:t>
            </a:r>
          </a:p>
        </p:txBody>
      </p:sp>
      <p:pic>
        <p:nvPicPr>
          <p:cNvPr id="13" name="Picture 10" descr="https://licensebuttons.net/l/by-nc/3.0/88x31.png">
            <a:extLst>
              <a:ext uri="{FF2B5EF4-FFF2-40B4-BE49-F238E27FC236}">
                <a16:creationId xmlns:a16="http://schemas.microsoft.com/office/drawing/2014/main" id="{6CFCD751-592C-416F-8551-28D98F555A1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92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431A32F-FA63-45AC-A66A-C63E23518ADB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6459741"/>
              </p:ext>
            </p:extLst>
          </p:nvPr>
        </p:nvGraphicFramePr>
        <p:xfrm>
          <a:off x="832407" y="191959"/>
          <a:ext cx="10974972" cy="6474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 4">
            <a:hlinkClick r:id="rId9" action="ppaction://hlinksldjump"/>
            <a:extLst>
              <a:ext uri="{FF2B5EF4-FFF2-40B4-BE49-F238E27FC236}">
                <a16:creationId xmlns:a16="http://schemas.microsoft.com/office/drawing/2014/main" id="{2708DA55-AAFE-44B7-977A-EA39A25D782E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-45821" y="6051943"/>
            <a:ext cx="1069916" cy="8492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119A1C7-8144-45FD-B40D-854CCF47ADD7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8995964" y="5582260"/>
            <a:ext cx="792000" cy="79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9F99292-6685-4A6E-9BF7-3D3DCD8E91B9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8861543" y="3912452"/>
            <a:ext cx="792000" cy="792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9C6B552-824F-4696-8530-1BEC8AFD4D77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8883421" y="4769460"/>
            <a:ext cx="792000" cy="792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5CC8AEF8-C43F-402D-BA44-3309334D441D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8863553" y="3055444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1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F5E1C-B256-470D-B8F3-FECC5E32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268" y="-8019"/>
            <a:ext cx="10018713" cy="898356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Comment procéder …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BF76326F-B345-42E7-B19B-DE59140A3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818114"/>
              </p:ext>
            </p:extLst>
          </p:nvPr>
        </p:nvGraphicFramePr>
        <p:xfrm>
          <a:off x="0" y="753978"/>
          <a:ext cx="12192000" cy="6104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37A47914-BA99-4E35-9FF7-62C99F4D73F1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078524" y="5465847"/>
            <a:ext cx="1200319" cy="1276350"/>
          </a:xfrm>
          <a:prstGeom prst="rect">
            <a:avLst/>
          </a:prstGeom>
        </p:spPr>
      </p:pic>
      <p:pic>
        <p:nvPicPr>
          <p:cNvPr id="10" name="Image 9">
            <a:hlinkClick r:id="rId10" action="ppaction://hlinksldjump"/>
            <a:extLst>
              <a:ext uri="{FF2B5EF4-FFF2-40B4-BE49-F238E27FC236}">
                <a16:creationId xmlns:a16="http://schemas.microsoft.com/office/drawing/2014/main" id="{BDB41B2F-A9FC-4995-B735-D0DD119E1BCB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-45821" y="6051943"/>
            <a:ext cx="1069916" cy="8492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0" descr="https://licensebuttons.net/l/by-nc/3.0/88x31.png">
            <a:extLst>
              <a:ext uri="{FF2B5EF4-FFF2-40B4-BE49-F238E27FC236}">
                <a16:creationId xmlns:a16="http://schemas.microsoft.com/office/drawing/2014/main" id="{CE222C4E-8D05-4A29-BA47-0C09C311CC7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686C934-DD78-400F-BB78-E91AAC19A233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0886821" y="3805989"/>
            <a:ext cx="1200319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F1C3653-CFC2-4C87-AE22-7AA531F388A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928" y="3262706"/>
            <a:ext cx="1513487" cy="153621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32F5E1C-B256-470D-B8F3-FECC5E32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19"/>
            <a:ext cx="12192000" cy="6611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Analyser …. Un exemple de trame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d’après le projet EPS du collège Courbet – Gonfreville l’Orcher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fr-F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>
            <a:hlinkClick r:id="rId5" action="ppaction://hlinksldjump"/>
            <a:extLst>
              <a:ext uri="{FF2B5EF4-FFF2-40B4-BE49-F238E27FC236}">
                <a16:creationId xmlns:a16="http://schemas.microsoft.com/office/drawing/2014/main" id="{9E8BBD4F-7B5F-4351-AE4E-E496ECFC5CE3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518" y="5933386"/>
            <a:ext cx="1215681" cy="9114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0" descr="https://licensebuttons.net/l/by-nc/3.0/88x31.png">
            <a:extLst>
              <a:ext uri="{FF2B5EF4-FFF2-40B4-BE49-F238E27FC236}">
                <a16:creationId xmlns:a16="http://schemas.microsoft.com/office/drawing/2014/main" id="{8094193F-AEB2-4067-9C28-2CA1562D6BA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AAC99606-F959-4EA8-B237-BA506C0F5934}"/>
              </a:ext>
            </a:extLst>
          </p:cNvPr>
          <p:cNvSpPr/>
          <p:nvPr/>
        </p:nvSpPr>
        <p:spPr>
          <a:xfrm>
            <a:off x="1513486" y="845315"/>
            <a:ext cx="2901665" cy="26766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En lien avec le D1 et le CG1  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L’élève et sa communication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D’un point de vue général :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Et plus particulièrement en EPS : MOTIICTE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A9DEBFA-B05B-4BDA-B641-76732BB11A74}"/>
              </a:ext>
            </a:extLst>
          </p:cNvPr>
          <p:cNvSpPr/>
          <p:nvPr/>
        </p:nvSpPr>
        <p:spPr>
          <a:xfrm>
            <a:off x="4485694" y="819806"/>
            <a:ext cx="2832538" cy="27021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En lien avec le D2 et le CG2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L’élève face aux apprentissages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D’un point de vue général :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Et plus particulièrement en EPS :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0E79B52-CFBF-425E-ADA9-3E9459E819A3}"/>
              </a:ext>
            </a:extLst>
          </p:cNvPr>
          <p:cNvSpPr/>
          <p:nvPr/>
        </p:nvSpPr>
        <p:spPr>
          <a:xfrm>
            <a:off x="7388771" y="845315"/>
            <a:ext cx="3132083" cy="27021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En lien avec le D3 et le CG3 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L’élève et les autres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D’un point de vue général :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Et plus particulièrement en EPS :  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2DD784B-7DE6-4EE3-8740-9C425C39334D}"/>
              </a:ext>
            </a:extLst>
          </p:cNvPr>
          <p:cNvSpPr/>
          <p:nvPr/>
        </p:nvSpPr>
        <p:spPr>
          <a:xfrm>
            <a:off x="1513487" y="3678621"/>
            <a:ext cx="2901665" cy="28428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En lien avec le D4 et le CG4  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L’élève et sa santé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D’un point de vue général :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Et plus particulièrement en EPS :  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4245638-58FF-42FA-8D8E-DD12A257EA23}"/>
              </a:ext>
            </a:extLst>
          </p:cNvPr>
          <p:cNvSpPr/>
          <p:nvPr/>
        </p:nvSpPr>
        <p:spPr>
          <a:xfrm>
            <a:off x="4487107" y="3678620"/>
            <a:ext cx="2901665" cy="284288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En lien avec le D4 et le CG4  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L’élève et sa culture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D’un point de vue général :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Et plus particulièrement en EPS :  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416C0340-F3D8-4CBE-90A6-67F06FF72CC9}"/>
              </a:ext>
            </a:extLst>
          </p:cNvPr>
          <p:cNvSpPr/>
          <p:nvPr/>
        </p:nvSpPr>
        <p:spPr>
          <a:xfrm>
            <a:off x="7477986" y="3678620"/>
            <a:ext cx="3042869" cy="28428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u="sng" dirty="0">
                <a:solidFill>
                  <a:schemeClr val="tx1"/>
                </a:solidFill>
              </a:rPr>
              <a:t>Les objectifs éducatifs envisagé :</a:t>
            </a:r>
          </a:p>
          <a:p>
            <a:pPr marL="228600" indent="-2286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chemeClr val="tx1"/>
                </a:solidFill>
              </a:rPr>
              <a:t>D1-CG1</a:t>
            </a:r>
          </a:p>
          <a:p>
            <a:pPr marL="228600" indent="-2286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chemeClr val="tx1"/>
                </a:solidFill>
              </a:rPr>
              <a:t>D2-CG2</a:t>
            </a:r>
          </a:p>
          <a:p>
            <a:pPr marL="228600" indent="-2286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chemeClr val="tx1"/>
                </a:solidFill>
              </a:rPr>
              <a:t>D3-CG3</a:t>
            </a:r>
          </a:p>
          <a:p>
            <a:pPr marL="228600" indent="-2286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chemeClr val="tx1"/>
                </a:solidFill>
              </a:rPr>
              <a:t>D4-CG4</a:t>
            </a:r>
          </a:p>
          <a:p>
            <a:pPr marL="228600" indent="-22860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fr-FR" sz="1200" b="1" dirty="0">
                <a:solidFill>
                  <a:schemeClr val="tx1"/>
                </a:solidFill>
              </a:rPr>
              <a:t>D5-CG5</a:t>
            </a:r>
          </a:p>
          <a:p>
            <a:pPr algn="ctr"/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20BAEDF-66DE-4DE3-8A4D-F48D0FCFD7F0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0277455" y="1223481"/>
            <a:ext cx="1781818" cy="1852863"/>
          </a:xfrm>
          <a:prstGeom prst="rect">
            <a:avLst/>
          </a:prstGeom>
        </p:spPr>
      </p:pic>
      <p:sp>
        <p:nvSpPr>
          <p:cNvPr id="4" name="Flèche : droite rayée 3">
            <a:extLst>
              <a:ext uri="{FF2B5EF4-FFF2-40B4-BE49-F238E27FC236}">
                <a16:creationId xmlns:a16="http://schemas.microsoft.com/office/drawing/2014/main" id="{5C675DC2-2594-4864-95C1-595F9613D2D2}"/>
              </a:ext>
            </a:extLst>
          </p:cNvPr>
          <p:cNvSpPr/>
          <p:nvPr/>
        </p:nvSpPr>
        <p:spPr>
          <a:xfrm rot="5400000">
            <a:off x="8919996" y="3331397"/>
            <a:ext cx="487417" cy="417786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rayée 15">
            <a:extLst>
              <a:ext uri="{FF2B5EF4-FFF2-40B4-BE49-F238E27FC236}">
                <a16:creationId xmlns:a16="http://schemas.microsoft.com/office/drawing/2014/main" id="{17F0D476-DC88-4FAB-8EBB-0C480090EFB5}"/>
              </a:ext>
            </a:extLst>
          </p:cNvPr>
          <p:cNvSpPr/>
          <p:nvPr/>
        </p:nvSpPr>
        <p:spPr>
          <a:xfrm>
            <a:off x="7125659" y="4798923"/>
            <a:ext cx="487417" cy="417786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rayée 16">
            <a:extLst>
              <a:ext uri="{FF2B5EF4-FFF2-40B4-BE49-F238E27FC236}">
                <a16:creationId xmlns:a16="http://schemas.microsoft.com/office/drawing/2014/main" id="{625CB5D9-2118-42FA-ADB4-0B80C49BCCCE}"/>
              </a:ext>
            </a:extLst>
          </p:cNvPr>
          <p:cNvSpPr/>
          <p:nvPr/>
        </p:nvSpPr>
        <p:spPr>
          <a:xfrm rot="2536429">
            <a:off x="7138071" y="3517860"/>
            <a:ext cx="611595" cy="443633"/>
          </a:xfrm>
          <a:prstGeom prst="stripedRightArrow">
            <a:avLst>
              <a:gd name="adj1" fmla="val 36044"/>
              <a:gd name="adj2" fmla="val 54622"/>
            </a:avLst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roite rayée 17">
            <a:extLst>
              <a:ext uri="{FF2B5EF4-FFF2-40B4-BE49-F238E27FC236}">
                <a16:creationId xmlns:a16="http://schemas.microsoft.com/office/drawing/2014/main" id="{806DC17F-7FF6-4C45-A00B-02C941571886}"/>
              </a:ext>
            </a:extLst>
          </p:cNvPr>
          <p:cNvSpPr/>
          <p:nvPr/>
        </p:nvSpPr>
        <p:spPr>
          <a:xfrm>
            <a:off x="4607182" y="3451686"/>
            <a:ext cx="2535208" cy="297244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droite rayée 18">
            <a:extLst>
              <a:ext uri="{FF2B5EF4-FFF2-40B4-BE49-F238E27FC236}">
                <a16:creationId xmlns:a16="http://schemas.microsoft.com/office/drawing/2014/main" id="{EB83C2E9-DC79-4160-950B-E23882F8EC8E}"/>
              </a:ext>
            </a:extLst>
          </p:cNvPr>
          <p:cNvSpPr/>
          <p:nvPr/>
        </p:nvSpPr>
        <p:spPr>
          <a:xfrm rot="2376943">
            <a:off x="4040045" y="3234790"/>
            <a:ext cx="487417" cy="417786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droite rayée 19">
            <a:extLst>
              <a:ext uri="{FF2B5EF4-FFF2-40B4-BE49-F238E27FC236}">
                <a16:creationId xmlns:a16="http://schemas.microsoft.com/office/drawing/2014/main" id="{825EF413-1335-4D84-AF24-8A2923DAF81F}"/>
              </a:ext>
            </a:extLst>
          </p:cNvPr>
          <p:cNvSpPr/>
          <p:nvPr/>
        </p:nvSpPr>
        <p:spPr>
          <a:xfrm rot="18576943">
            <a:off x="4066951" y="3634038"/>
            <a:ext cx="487417" cy="417786"/>
          </a:xfrm>
          <a:prstGeom prst="striped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25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F2E470-0BC5-4908-8D57-B1F526B0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820" y="19050"/>
            <a:ext cx="12237820" cy="67814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Choisir…. Un exemple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(personnel)</a:t>
            </a:r>
            <a:endParaRPr lang="fr-FR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8BFDD26-874A-44BC-9B3E-2159FE9E16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4094" y="697197"/>
          <a:ext cx="10927272" cy="61953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81485">
                  <a:extLst>
                    <a:ext uri="{9D8B030D-6E8A-4147-A177-3AD203B41FA5}">
                      <a16:colId xmlns:a16="http://schemas.microsoft.com/office/drawing/2014/main" val="3669822218"/>
                    </a:ext>
                  </a:extLst>
                </a:gridCol>
                <a:gridCol w="1854226">
                  <a:extLst>
                    <a:ext uri="{9D8B030D-6E8A-4147-A177-3AD203B41FA5}">
                      <a16:colId xmlns:a16="http://schemas.microsoft.com/office/drawing/2014/main" val="3376734977"/>
                    </a:ext>
                  </a:extLst>
                </a:gridCol>
                <a:gridCol w="1854226">
                  <a:extLst>
                    <a:ext uri="{9D8B030D-6E8A-4147-A177-3AD203B41FA5}">
                      <a16:colId xmlns:a16="http://schemas.microsoft.com/office/drawing/2014/main" val="3173184205"/>
                    </a:ext>
                  </a:extLst>
                </a:gridCol>
                <a:gridCol w="1854226">
                  <a:extLst>
                    <a:ext uri="{9D8B030D-6E8A-4147-A177-3AD203B41FA5}">
                      <a16:colId xmlns:a16="http://schemas.microsoft.com/office/drawing/2014/main" val="295727448"/>
                    </a:ext>
                  </a:extLst>
                </a:gridCol>
                <a:gridCol w="2783109">
                  <a:extLst>
                    <a:ext uri="{9D8B030D-6E8A-4147-A177-3AD203B41FA5}">
                      <a16:colId xmlns:a16="http://schemas.microsoft.com/office/drawing/2014/main" val="235823584"/>
                    </a:ext>
                  </a:extLst>
                </a:gridCol>
              </a:tblGrid>
              <a:tr h="650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Domaines du socle</a:t>
                      </a:r>
                      <a:endParaRPr lang="fr-F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5</a:t>
                      </a:r>
                      <a:r>
                        <a:rPr lang="fr-FR" sz="2800" b="1" baseline="30000" dirty="0">
                          <a:effectLst/>
                        </a:rPr>
                        <a:t>ème</a:t>
                      </a:r>
                      <a:endParaRPr lang="fr-F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4</a:t>
                      </a:r>
                      <a:r>
                        <a:rPr lang="fr-FR" sz="2800" b="1" baseline="30000" dirty="0">
                          <a:effectLst/>
                        </a:rPr>
                        <a:t>ème</a:t>
                      </a:r>
                      <a:endParaRPr lang="fr-F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</a:rPr>
                        <a:t>3</a:t>
                      </a:r>
                      <a:r>
                        <a:rPr lang="fr-FR" sz="2800" b="1" baseline="30000" dirty="0">
                          <a:effectLst/>
                        </a:rPr>
                        <a:t>ème</a:t>
                      </a:r>
                      <a:endParaRPr lang="fr-F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Compétences générales (GC)</a:t>
                      </a:r>
                      <a:endParaRPr lang="fr-F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extLst>
                  <a:ext uri="{0D108BD9-81ED-4DB2-BD59-A6C34878D82A}">
                    <a16:rowId xmlns:a16="http://schemas.microsoft.com/office/drawing/2014/main" val="236872600"/>
                  </a:ext>
                </a:extLst>
              </a:tr>
              <a:tr h="7014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effectLst/>
                        </a:rPr>
                        <a:t>Des langages pour penser et communiquer</a:t>
                      </a:r>
                      <a:endParaRPr lang="fr-F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800" dirty="0">
                          <a:effectLst/>
                        </a:rPr>
                        <a:t>+   +   +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800" dirty="0">
                          <a:effectLst/>
                        </a:rPr>
                        <a:t>+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800" dirty="0">
                          <a:effectLst/>
                        </a:rPr>
                        <a:t>+   +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>
                    <a:solidFill>
                      <a:srgbClr val="F2E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Développer sa motricité et apprendre à s’exprimer avec son corps (CG1)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MOTRICITÉ</a:t>
                      </a:r>
                      <a:endParaRPr lang="fr-FR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extLst>
                  <a:ext uri="{0D108BD9-81ED-4DB2-BD59-A6C34878D82A}">
                    <a16:rowId xmlns:a16="http://schemas.microsoft.com/office/drawing/2014/main" val="3234049721"/>
                  </a:ext>
                </a:extLst>
              </a:tr>
              <a:tr h="939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effectLst/>
                        </a:rPr>
                        <a:t>Les méthodes et outils pour apprendre</a:t>
                      </a:r>
                      <a:endParaRPr lang="fr-F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800" dirty="0">
                          <a:effectLst/>
                        </a:rPr>
                        <a:t>+   +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>
                    <a:solidFill>
                      <a:srgbClr val="F2EF6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800" dirty="0">
                          <a:effectLst/>
                        </a:rPr>
                        <a:t>+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800" dirty="0">
                          <a:effectLst/>
                        </a:rPr>
                        <a:t>+   +   +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S’approprier seul ou à plusieurs par la pratique, les méthodes et outils pour apprendre (CG2)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baseline="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OUTILS</a:t>
                      </a:r>
                      <a:endParaRPr lang="fr-FR" sz="1200" b="1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extLst>
                  <a:ext uri="{0D108BD9-81ED-4DB2-BD59-A6C34878D82A}">
                    <a16:rowId xmlns:a16="http://schemas.microsoft.com/office/drawing/2014/main" val="1612240182"/>
                  </a:ext>
                </a:extLst>
              </a:tr>
              <a:tr h="7014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effectLst/>
                        </a:rPr>
                        <a:t>La formation de la personne et du citoyen</a:t>
                      </a:r>
                      <a:endParaRPr lang="fr-F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800" dirty="0">
                          <a:effectLst/>
                        </a:rPr>
                        <a:t>+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800" dirty="0">
                          <a:effectLst/>
                        </a:rPr>
                        <a:t>+   +   +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800" dirty="0">
                          <a:effectLst/>
                        </a:rPr>
                        <a:t>+   +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>
                    <a:solidFill>
                      <a:srgbClr val="F2E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Partager des règles, assurer des responsabilités (CG3)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CITOYENNETÉ</a:t>
                      </a:r>
                      <a:endParaRPr lang="fr-F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extLst>
                  <a:ext uri="{0D108BD9-81ED-4DB2-BD59-A6C34878D82A}">
                    <a16:rowId xmlns:a16="http://schemas.microsoft.com/office/drawing/2014/main" val="1634898791"/>
                  </a:ext>
                </a:extLst>
              </a:tr>
              <a:tr h="7014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effectLst/>
                        </a:rPr>
                        <a:t>Les systèmes naturels et les systèmes techniques</a:t>
                      </a:r>
                      <a:endParaRPr lang="fr-F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800" dirty="0">
                          <a:effectLst/>
                        </a:rPr>
                        <a:t>+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800" dirty="0">
                          <a:effectLst/>
                        </a:rPr>
                        <a:t>+   +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>
                    <a:solidFill>
                      <a:srgbClr val="F2EF6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800" dirty="0">
                          <a:effectLst/>
                        </a:rPr>
                        <a:t>+   +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>
                    <a:solidFill>
                      <a:srgbClr val="F2EF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Apprendre à entretenir sa santé par une activité physique régulière (CG4)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SANTÉ</a:t>
                      </a:r>
                      <a:endParaRPr lang="fr-FR" sz="11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extLst>
                  <a:ext uri="{0D108BD9-81ED-4DB2-BD59-A6C34878D82A}">
                    <a16:rowId xmlns:a16="http://schemas.microsoft.com/office/drawing/2014/main" val="2501428348"/>
                  </a:ext>
                </a:extLst>
              </a:tr>
              <a:tr h="1178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effectLst/>
                        </a:rPr>
                        <a:t>Les représentations du monde et de l’activité humaine</a:t>
                      </a:r>
                      <a:endParaRPr lang="fr-F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800" dirty="0">
                          <a:effectLst/>
                        </a:rPr>
                        <a:t>+   +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>
                    <a:solidFill>
                      <a:srgbClr val="F2EF6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800" dirty="0">
                          <a:effectLst/>
                        </a:rPr>
                        <a:t>+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800" dirty="0">
                          <a:effectLst/>
                        </a:rPr>
                        <a:t>+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</a:rPr>
                        <a:t>S’approprier une culture physique sportive et artistique pour construire progressivement un regard lucide sur le monde contemporain (CG5)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CULTURE</a:t>
                      </a: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extLst>
                  <a:ext uri="{0D108BD9-81ED-4DB2-BD59-A6C34878D82A}">
                    <a16:rowId xmlns:a16="http://schemas.microsoft.com/office/drawing/2014/main" val="1437138306"/>
                  </a:ext>
                </a:extLst>
              </a:tr>
              <a:tr h="13217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effectLst/>
                        </a:rPr>
                        <a:t>Thème prioritaire</a:t>
                      </a:r>
                      <a:endParaRPr lang="fr-F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200" dirty="0">
                          <a:effectLst/>
                        </a:rPr>
                        <a:t>Développement des compétences et des connaissances dans les APSA pour former un pratiquant et un organisateur autonome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200" dirty="0">
                          <a:effectLst/>
                        </a:rPr>
                        <a:t>Intégrer et incorporer un cadre pour savoir pratiquer seul avec plaisir dans le but d’un entretien de soi éclairé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3980" algn="l"/>
                        </a:tabLst>
                      </a:pPr>
                      <a:r>
                        <a:rPr lang="fr-FR" sz="1200" dirty="0">
                          <a:effectLst/>
                        </a:rPr>
                        <a:t>Savoir analyser la pratique (de soi ou d’un tiers) afin d’élaborer un projet en vue d’une pratique plus efficace.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1" dirty="0">
                          <a:effectLst/>
                        </a:rPr>
                        <a:t>Thème prioritaire</a:t>
                      </a:r>
                      <a:endParaRPr lang="fr-FR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850" marR="33850" marT="0" marB="0" anchor="ctr"/>
                </a:tc>
                <a:extLst>
                  <a:ext uri="{0D108BD9-81ED-4DB2-BD59-A6C34878D82A}">
                    <a16:rowId xmlns:a16="http://schemas.microsoft.com/office/drawing/2014/main" val="903182221"/>
                  </a:ext>
                </a:extLst>
              </a:tr>
            </a:tbl>
          </a:graphicData>
        </a:graphic>
      </p:graphicFrame>
      <p:pic>
        <p:nvPicPr>
          <p:cNvPr id="5" name="Image 4">
            <a:hlinkClick r:id="rId3" action="ppaction://hlinksldjump"/>
            <a:extLst>
              <a:ext uri="{FF2B5EF4-FFF2-40B4-BE49-F238E27FC236}">
                <a16:creationId xmlns:a16="http://schemas.microsoft.com/office/drawing/2014/main" id="{4C8F3A03-E2A7-4045-A7F0-8A5435BF297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45821" y="6051943"/>
            <a:ext cx="1069916" cy="8492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0" descr="https://licensebuttons.net/l/by-nc/3.0/88x31.png">
            <a:extLst>
              <a:ext uri="{FF2B5EF4-FFF2-40B4-BE49-F238E27FC236}">
                <a16:creationId xmlns:a16="http://schemas.microsoft.com/office/drawing/2014/main" id="{29EA9B85-F12E-440D-B182-77A5C5E5269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9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F2E470-0BC5-4908-8D57-B1F526B0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820" y="19050"/>
            <a:ext cx="12237820" cy="67814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Planifier…. Quelques principes d’efficacité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hlinkClick r:id="rId4" action="ppaction://hlinksldjump"/>
            <a:extLst>
              <a:ext uri="{FF2B5EF4-FFF2-40B4-BE49-F238E27FC236}">
                <a16:creationId xmlns:a16="http://schemas.microsoft.com/office/drawing/2014/main" id="{4C8F3A03-E2A7-4045-A7F0-8A5435BF297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-45821" y="6051943"/>
            <a:ext cx="1069916" cy="8492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EA647ED1-A6D3-4AA2-AF10-4C326B1E5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7395482"/>
              </p:ext>
            </p:extLst>
          </p:nvPr>
        </p:nvGraphicFramePr>
        <p:xfrm>
          <a:off x="1024095" y="898358"/>
          <a:ext cx="10991442" cy="5940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10" descr="https://licensebuttons.net/l/by-nc/3.0/88x31.png">
            <a:extLst>
              <a:ext uri="{FF2B5EF4-FFF2-40B4-BE49-F238E27FC236}">
                <a16:creationId xmlns:a16="http://schemas.microsoft.com/office/drawing/2014/main" id="{A51DF87A-FC21-4F06-AE60-C95D21E2778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F2E470-0BC5-4908-8D57-B1F526B0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820" y="19050"/>
            <a:ext cx="12237820" cy="67814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Concevoir…. 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hlinkClick r:id="rId4" action="ppaction://hlinksldjump"/>
            <a:extLst>
              <a:ext uri="{FF2B5EF4-FFF2-40B4-BE49-F238E27FC236}">
                <a16:creationId xmlns:a16="http://schemas.microsoft.com/office/drawing/2014/main" id="{4C8F3A03-E2A7-4045-A7F0-8A5435BF297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-45821" y="6051943"/>
            <a:ext cx="1069916" cy="8492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6AC62F27-38FB-4A40-B5D2-C31E7B407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501162"/>
              </p:ext>
            </p:extLst>
          </p:nvPr>
        </p:nvGraphicFramePr>
        <p:xfrm>
          <a:off x="529389" y="697197"/>
          <a:ext cx="11004885" cy="6141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Picture 10" descr="https://licensebuttons.net/l/by-nc/3.0/88x31.png">
            <a:extLst>
              <a:ext uri="{FF2B5EF4-FFF2-40B4-BE49-F238E27FC236}">
                <a16:creationId xmlns:a16="http://schemas.microsoft.com/office/drawing/2014/main" id="{2849EE26-BE1E-45B9-96FF-71DCCB27952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55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124A1-C97C-4A57-A72C-231261BC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18" y="0"/>
            <a:ext cx="10018713" cy="904874"/>
          </a:xfrm>
        </p:spPr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 bonus si besoin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646063-17D6-47B8-ACB6-FF71CE884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3687" y="501542"/>
            <a:ext cx="7988234" cy="595312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Cadre pour l’élaboration et la rénovation du projet EPS de l’équipe </a:t>
            </a:r>
          </a:p>
          <a:p>
            <a:pPr>
              <a:lnSpc>
                <a:spcPct val="20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Evaluer par indicateur de compétence : Propositions du groupe EPIC                   </a:t>
            </a:r>
          </a:p>
          <a:p>
            <a:pPr>
              <a:lnSpc>
                <a:spcPct val="200000"/>
              </a:lnSpc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D’autres besoins</a:t>
            </a:r>
          </a:p>
        </p:txBody>
      </p:sp>
      <p:pic>
        <p:nvPicPr>
          <p:cNvPr id="8" name="Image 7">
            <a:hlinkClick r:id="rId2" action="ppaction://hlinksldjump"/>
            <a:extLst>
              <a:ext uri="{FF2B5EF4-FFF2-40B4-BE49-F238E27FC236}">
                <a16:creationId xmlns:a16="http://schemas.microsoft.com/office/drawing/2014/main" id="{FDBBA504-4A93-48D2-B71D-4EDE0EEBD92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891790" y="1057954"/>
            <a:ext cx="1812904" cy="168125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2608C53-EBF4-4713-9D92-02DA7495B97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5096898"/>
            <a:ext cx="1524000" cy="1076945"/>
          </a:xfrm>
          <a:prstGeom prst="rect">
            <a:avLst/>
          </a:prstGeom>
        </p:spPr>
      </p:pic>
      <p:pic>
        <p:nvPicPr>
          <p:cNvPr id="7" name="Image 6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8A0DE844-D67C-42CE-A848-017257E80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3722" y="3882475"/>
            <a:ext cx="3042220" cy="10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69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hlinkClick r:id="rId4" action="ppaction://hlinksldjump"/>
            <a:extLst>
              <a:ext uri="{FF2B5EF4-FFF2-40B4-BE49-F238E27FC236}">
                <a16:creationId xmlns:a16="http://schemas.microsoft.com/office/drawing/2014/main" id="{4C8F3A03-E2A7-4045-A7F0-8A5435BF297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-45821" y="6051943"/>
            <a:ext cx="1069916" cy="8492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4C160BA-A0E2-403F-8CE1-F13459B449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466"/>
          <a:stretch/>
        </p:blipFill>
        <p:spPr>
          <a:xfrm>
            <a:off x="1732547" y="697197"/>
            <a:ext cx="9238961" cy="62040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0F2E470-0BC5-4908-8D57-B1F526B03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820" y="19050"/>
            <a:ext cx="12237820" cy="67814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fr-FR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Concevoir…. Exemple perso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7" name="Picture 10" descr="https://licensebuttons.net/l/by-nc/3.0/88x31.png">
            <a:extLst>
              <a:ext uri="{FF2B5EF4-FFF2-40B4-BE49-F238E27FC236}">
                <a16:creationId xmlns:a16="http://schemas.microsoft.com/office/drawing/2014/main" id="{63F30F27-F8D0-4D49-A729-9C5B1B8310E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F58B7-87A5-4A8B-BD9E-079F92AA1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161925"/>
            <a:ext cx="10018713" cy="733425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Projet académique et de BEF (2014 – 2017)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B522EEA-25C2-4FBC-9745-5AB0BD668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999257"/>
              </p:ext>
            </p:extLst>
          </p:nvPr>
        </p:nvGraphicFramePr>
        <p:xfrm>
          <a:off x="1138989" y="862764"/>
          <a:ext cx="10733004" cy="573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 7">
            <a:hlinkClick r:id="rId8" action="ppaction://hlinksldjump"/>
            <a:extLst>
              <a:ext uri="{FF2B5EF4-FFF2-40B4-BE49-F238E27FC236}">
                <a16:creationId xmlns:a16="http://schemas.microsoft.com/office/drawing/2014/main" id="{92D91451-80F9-43CA-9DFC-C9961DB8F0EA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-45821" y="6051943"/>
            <a:ext cx="1069916" cy="849265"/>
          </a:xfrm>
          <a:prstGeom prst="rect">
            <a:avLst/>
          </a:prstGeom>
        </p:spPr>
      </p:pic>
      <p:pic>
        <p:nvPicPr>
          <p:cNvPr id="6" name="Picture 10" descr="https://licensebuttons.net/l/by-nc/3.0/88x31.png">
            <a:extLst>
              <a:ext uri="{FF2B5EF4-FFF2-40B4-BE49-F238E27FC236}">
                <a16:creationId xmlns:a16="http://schemas.microsoft.com/office/drawing/2014/main" id="{BE8483AD-8C6F-455B-B1EF-774486DB4A0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12F65-2D3A-4D57-A492-863348E2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-2627"/>
            <a:ext cx="10018713" cy="722586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Continuité et progressivité sur le cycle 3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EE2D70-CD6B-4B0C-A187-22A8FA9D6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283" y="655421"/>
            <a:ext cx="8418787" cy="620258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r-FR" sz="2800" b="1" u="sng" dirty="0"/>
              <a:t>Etape 1 </a:t>
            </a:r>
            <a:r>
              <a:rPr lang="fr-FR" sz="2800" dirty="0"/>
              <a:t>- Objectif : déterminer une APSA « fil rouge » sur chaque champs d’apprentissage qui sera (dans la mesure du possible) l’APSA pratiquée sur les 3 années du cycle.</a:t>
            </a:r>
          </a:p>
          <a:p>
            <a:pPr>
              <a:lnSpc>
                <a:spcPct val="150000"/>
              </a:lnSpc>
            </a:pPr>
            <a:r>
              <a:rPr lang="fr-FR" sz="2800" b="1" u="sng" dirty="0"/>
              <a:t>Etape 2.1 </a:t>
            </a:r>
            <a:r>
              <a:rPr lang="fr-FR" sz="2800" dirty="0"/>
              <a:t>– Objectif : déterminer et produire une progressivité et une cohérence des compétences à travailler à chaque niveau de classe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800" b="1" dirty="0"/>
              <a:t>OU</a:t>
            </a:r>
          </a:p>
          <a:p>
            <a:pPr>
              <a:lnSpc>
                <a:spcPct val="150000"/>
              </a:lnSpc>
            </a:pPr>
            <a:r>
              <a:rPr lang="fr-FR" sz="2800" b="1" u="sng" dirty="0"/>
              <a:t>Etape 2.2 </a:t>
            </a:r>
            <a:r>
              <a:rPr lang="fr-FR" sz="2800" dirty="0"/>
              <a:t>– Objectif : déterminer une forme de pratique de référence adaptée à chaque niveau de classe </a:t>
            </a:r>
          </a:p>
        </p:txBody>
      </p:sp>
      <p:pic>
        <p:nvPicPr>
          <p:cNvPr id="4" name="Image 3">
            <a:hlinkClick r:id="rId4" action="ppaction://hlinksldjump"/>
            <a:extLst>
              <a:ext uri="{FF2B5EF4-FFF2-40B4-BE49-F238E27FC236}">
                <a16:creationId xmlns:a16="http://schemas.microsoft.com/office/drawing/2014/main" id="{52CF7DD5-3133-4FBB-98AE-071BBFD6EBC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110" y="5943802"/>
            <a:ext cx="812800" cy="812800"/>
          </a:xfrm>
          <a:prstGeom prst="rect">
            <a:avLst/>
          </a:prstGeom>
        </p:spPr>
      </p:pic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2623F62A-BEB5-4E55-A1B8-04E64D9A230D}"/>
              </a:ext>
            </a:extLst>
          </p:cNvPr>
          <p:cNvSpPr/>
          <p:nvPr/>
        </p:nvSpPr>
        <p:spPr>
          <a:xfrm>
            <a:off x="9209526" y="1066800"/>
            <a:ext cx="924910" cy="544698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0E76DE-C551-4593-8D14-FE3B44B1CDDE}"/>
              </a:ext>
            </a:extLst>
          </p:cNvPr>
          <p:cNvSpPr txBox="1"/>
          <p:nvPr/>
        </p:nvSpPr>
        <p:spPr>
          <a:xfrm>
            <a:off x="9832427" y="1419487"/>
            <a:ext cx="21125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/>
              <a:t>Propositions</a:t>
            </a:r>
            <a:r>
              <a:rPr lang="fr-FR" sz="2400" dirty="0"/>
              <a:t> pour les écoles et base de </a:t>
            </a:r>
            <a:r>
              <a:rPr lang="fr-FR" sz="2400" b="1" dirty="0"/>
              <a:t>négociation</a:t>
            </a:r>
            <a:r>
              <a:rPr lang="fr-FR" sz="2400" dirty="0"/>
              <a:t> ou de </a:t>
            </a:r>
            <a:r>
              <a:rPr lang="fr-FR" sz="2400" b="1" dirty="0"/>
              <a:t>discussion</a:t>
            </a:r>
            <a:r>
              <a:rPr lang="fr-FR" sz="2400" dirty="0"/>
              <a:t> lors du conseil école-collège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84FCF6-75DA-4ACB-93A6-D8CEB335153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455903" y="417283"/>
            <a:ext cx="1409263" cy="1181773"/>
          </a:xfrm>
          <a:prstGeom prst="rect">
            <a:avLst/>
          </a:prstGeom>
        </p:spPr>
      </p:pic>
      <p:pic>
        <p:nvPicPr>
          <p:cNvPr id="9" name="Image 8">
            <a:hlinkClick r:id="rId7" action="ppaction://hlinksldjump"/>
            <a:extLst>
              <a:ext uri="{FF2B5EF4-FFF2-40B4-BE49-F238E27FC236}">
                <a16:creationId xmlns:a16="http://schemas.microsoft.com/office/drawing/2014/main" id="{D7537966-81B7-48E2-8058-FCB8338DD0A1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15283" y="1249421"/>
            <a:ext cx="1188000" cy="1188000"/>
          </a:xfrm>
          <a:prstGeom prst="rect">
            <a:avLst/>
          </a:prstGeom>
        </p:spPr>
      </p:pic>
      <p:pic>
        <p:nvPicPr>
          <p:cNvPr id="10" name="Image 9">
            <a:hlinkClick r:id="rId9" action="ppaction://hlinksldjump"/>
            <a:extLst>
              <a:ext uri="{FF2B5EF4-FFF2-40B4-BE49-F238E27FC236}">
                <a16:creationId xmlns:a16="http://schemas.microsoft.com/office/drawing/2014/main" id="{44A808DF-254E-4248-88FD-9498817562FF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15283" y="3232580"/>
            <a:ext cx="1188000" cy="1188000"/>
          </a:xfrm>
          <a:prstGeom prst="rect">
            <a:avLst/>
          </a:prstGeom>
        </p:spPr>
      </p:pic>
      <p:pic>
        <p:nvPicPr>
          <p:cNvPr id="11" name="Image 10">
            <a:hlinkClick r:id="rId11" action="ppaction://hlinksldjump"/>
            <a:extLst>
              <a:ext uri="{FF2B5EF4-FFF2-40B4-BE49-F238E27FC236}">
                <a16:creationId xmlns:a16="http://schemas.microsoft.com/office/drawing/2014/main" id="{9FCB04C8-081C-40B3-8982-0D6F4DC3C626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15283" y="5568602"/>
            <a:ext cx="1188000" cy="1188000"/>
          </a:xfrm>
          <a:prstGeom prst="rect">
            <a:avLst/>
          </a:prstGeom>
        </p:spPr>
      </p:pic>
      <p:pic>
        <p:nvPicPr>
          <p:cNvPr id="12" name="Picture 10" descr="https://licensebuttons.net/l/by-nc/3.0/88x31.png">
            <a:extLst>
              <a:ext uri="{FF2B5EF4-FFF2-40B4-BE49-F238E27FC236}">
                <a16:creationId xmlns:a16="http://schemas.microsoft.com/office/drawing/2014/main" id="{4379ECC4-BA81-4AFD-B7F3-8A0FEAD4B8F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16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098E27-B1B6-4E17-9BA9-A7495FFEC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545" y="0"/>
            <a:ext cx="11130454" cy="765941"/>
          </a:xfrm>
        </p:spPr>
        <p:txBody>
          <a:bodyPr>
            <a:normAutofit/>
          </a:bodyPr>
          <a:lstStyle/>
          <a:p>
            <a:r>
              <a:rPr lang="fr-FR" dirty="0"/>
              <a:t>Déterminer 1 ou 2 APSA « fil rouge » sur chaque CA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F02E170-F85A-4D29-ABC0-9E743B6FA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8851"/>
              </p:ext>
            </p:extLst>
          </p:nvPr>
        </p:nvGraphicFramePr>
        <p:xfrm>
          <a:off x="146829" y="739249"/>
          <a:ext cx="12045171" cy="57876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44445">
                  <a:extLst>
                    <a:ext uri="{9D8B030D-6E8A-4147-A177-3AD203B41FA5}">
                      <a16:colId xmlns:a16="http://schemas.microsoft.com/office/drawing/2014/main" val="2966940972"/>
                    </a:ext>
                  </a:extLst>
                </a:gridCol>
                <a:gridCol w="2739492">
                  <a:extLst>
                    <a:ext uri="{9D8B030D-6E8A-4147-A177-3AD203B41FA5}">
                      <a16:colId xmlns:a16="http://schemas.microsoft.com/office/drawing/2014/main" val="3413384820"/>
                    </a:ext>
                  </a:extLst>
                </a:gridCol>
                <a:gridCol w="2702571">
                  <a:extLst>
                    <a:ext uri="{9D8B030D-6E8A-4147-A177-3AD203B41FA5}">
                      <a16:colId xmlns:a16="http://schemas.microsoft.com/office/drawing/2014/main" val="1256532111"/>
                    </a:ext>
                  </a:extLst>
                </a:gridCol>
                <a:gridCol w="2745132">
                  <a:extLst>
                    <a:ext uri="{9D8B030D-6E8A-4147-A177-3AD203B41FA5}">
                      <a16:colId xmlns:a16="http://schemas.microsoft.com/office/drawing/2014/main" val="2838123276"/>
                    </a:ext>
                  </a:extLst>
                </a:gridCol>
                <a:gridCol w="2713531">
                  <a:extLst>
                    <a:ext uri="{9D8B030D-6E8A-4147-A177-3AD203B41FA5}">
                      <a16:colId xmlns:a16="http://schemas.microsoft.com/office/drawing/2014/main" val="413564207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APSA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Champ d’apprentissage 1 : </a:t>
                      </a:r>
                      <a:r>
                        <a:rPr lang="fr-FR" sz="1300" b="1" dirty="0">
                          <a:effectLst/>
                        </a:rPr>
                        <a:t>Produire une performance optimale, mesurable à une échéance donnée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 </a:t>
                      </a:r>
                      <a:endParaRPr lang="fr-FR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Champ d’apprentissage 2 : </a:t>
                      </a:r>
                      <a:r>
                        <a:rPr lang="fr-FR" sz="1300" b="1" dirty="0">
                          <a:effectLst/>
                        </a:rPr>
                        <a:t>Adapter ses déplacements à des environnements variés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Champ d’apprentissage 3 : </a:t>
                      </a:r>
                      <a:r>
                        <a:rPr lang="fr-FR" sz="1300" b="1" dirty="0">
                          <a:effectLst/>
                        </a:rPr>
                        <a:t>S’exprimer devant les autres par une prestation artistique et/ou acrobatique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Champ d’apprentissage 4 : </a:t>
                      </a:r>
                      <a:r>
                        <a:rPr lang="fr-FR" sz="1300" b="1" dirty="0">
                          <a:effectLst/>
                        </a:rPr>
                        <a:t>Conduire et maîtriser un affrontement collectif ou interindividuel</a:t>
                      </a:r>
                      <a:endParaRPr lang="fr-FR" sz="13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644208"/>
                  </a:ext>
                </a:extLst>
              </a:tr>
              <a:tr h="33585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Les APSA dans les écoles de votre secteur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Les APSA dans les écoles de votre secteur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Les APSA dans les écoles de votre secteur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Les APSA dans les écoles de votre secteur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240903"/>
                  </a:ext>
                </a:extLst>
              </a:tr>
              <a:tr h="1441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</a:rPr>
                        <a:t>CM1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277908"/>
                  </a:ext>
                </a:extLst>
              </a:tr>
              <a:tr h="1480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</a:rPr>
                        <a:t>CM2</a:t>
                      </a:r>
                      <a:endParaRPr lang="fr-FR" sz="2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170814"/>
                  </a:ext>
                </a:extLst>
              </a:tr>
              <a:tr h="681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APSA « fil rouge</a:t>
                      </a:r>
                      <a:r>
                        <a:rPr lang="fr-FR" sz="1050" b="1" dirty="0">
                          <a:effectLst/>
                        </a:rPr>
                        <a:t> </a:t>
                      </a:r>
                      <a:r>
                        <a:rPr lang="fr-FR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b="1" dirty="0">
                          <a:effectLst/>
                        </a:rPr>
                        <a:t> </a:t>
                      </a:r>
                      <a:endParaRPr lang="fr-FR" sz="105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 </a:t>
                      </a: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45888"/>
                  </a:ext>
                </a:extLst>
              </a:tr>
              <a:tr h="803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Remarque</a:t>
                      </a:r>
                    </a:p>
                  </a:txBody>
                  <a:tcPr marL="41372" marR="413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372" marR="41372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03825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017CC88-BC96-497E-9D6A-1677CBB32B9C}"/>
              </a:ext>
            </a:extLst>
          </p:cNvPr>
          <p:cNvSpPr txBox="1"/>
          <p:nvPr/>
        </p:nvSpPr>
        <p:spPr>
          <a:xfrm>
            <a:off x="1352931" y="2026232"/>
            <a:ext cx="29546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/>
              <a:t>Athlétisme sauter : 		2	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rgbClr val="FF0000"/>
                </a:solidFill>
              </a:rPr>
              <a:t>Athlétisme vitesse relai : 	4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Athlétisme lancer : 		2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rgbClr val="FF0000"/>
                </a:solidFill>
              </a:rPr>
              <a:t>Athlétisme demi-fond :	 	4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7F980B2-7047-4AA9-94EB-7F3E4B0848BB}"/>
              </a:ext>
            </a:extLst>
          </p:cNvPr>
          <p:cNvSpPr txBox="1"/>
          <p:nvPr/>
        </p:nvSpPr>
        <p:spPr>
          <a:xfrm>
            <a:off x="1352931" y="3446774"/>
            <a:ext cx="295465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/>
              <a:t>Athlétisme sauter : 		3	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rgbClr val="FF0000"/>
                </a:solidFill>
              </a:rPr>
              <a:t>Athlétisme vitesse relai : 	4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Athlétisme lancer : 		2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rgbClr val="FF0000"/>
                </a:solidFill>
              </a:rPr>
              <a:t>Athlétisme demi-fond :	 	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BD2379-D44C-4576-AACB-CBF5ABF6C72B}"/>
              </a:ext>
            </a:extLst>
          </p:cNvPr>
          <p:cNvSpPr txBox="1"/>
          <p:nvPr/>
        </p:nvSpPr>
        <p:spPr>
          <a:xfrm>
            <a:off x="4108137" y="2245737"/>
            <a:ext cx="22788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rgbClr val="FF0000"/>
                </a:solidFill>
              </a:rPr>
              <a:t>Natation savoir nager : 	4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Course d’0irentation : 	2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Escalade : 			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003349-869E-4B7B-BE98-BB01994D1C1E}"/>
              </a:ext>
            </a:extLst>
          </p:cNvPr>
          <p:cNvSpPr txBox="1"/>
          <p:nvPr/>
        </p:nvSpPr>
        <p:spPr>
          <a:xfrm>
            <a:off x="4176938" y="3602828"/>
            <a:ext cx="22788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rgbClr val="FF0000"/>
                </a:solidFill>
              </a:rPr>
              <a:t>Natation savoir nager : 	4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Course d’0irentation : 	1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Escalade : 			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BF04423-AFEF-423D-97F4-261C0E955B01}"/>
              </a:ext>
            </a:extLst>
          </p:cNvPr>
          <p:cNvSpPr txBox="1"/>
          <p:nvPr/>
        </p:nvSpPr>
        <p:spPr>
          <a:xfrm>
            <a:off x="6945852" y="2183694"/>
            <a:ext cx="22788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rgbClr val="FF0000"/>
                </a:solidFill>
              </a:rPr>
              <a:t>Danse : 		4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Cirque: 		2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Acrosport : 		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E02952-A552-499A-B065-A2EE0D2E90BC}"/>
              </a:ext>
            </a:extLst>
          </p:cNvPr>
          <p:cNvSpPr txBox="1"/>
          <p:nvPr/>
        </p:nvSpPr>
        <p:spPr>
          <a:xfrm>
            <a:off x="7000945" y="3572084"/>
            <a:ext cx="22788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rgbClr val="FF0000"/>
                </a:solidFill>
              </a:rPr>
              <a:t>Danse : 		4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Cirque: 		1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Acrosport : 		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C33107F-A73F-41BF-84CE-8FA3BD777D9F}"/>
              </a:ext>
            </a:extLst>
          </p:cNvPr>
          <p:cNvSpPr txBox="1"/>
          <p:nvPr/>
        </p:nvSpPr>
        <p:spPr>
          <a:xfrm>
            <a:off x="9568926" y="2022112"/>
            <a:ext cx="2567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/>
              <a:t>Jeux collectifs : 			2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rgbClr val="FF0000"/>
                </a:solidFill>
              </a:rPr>
              <a:t>Basketball : 			1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Lutte : 				2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rgbClr val="FF0000"/>
                </a:solidFill>
              </a:rPr>
              <a:t>Badminton : 			3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9A5FC1E-291D-41BA-95EF-AFF3E5974C89}"/>
              </a:ext>
            </a:extLst>
          </p:cNvPr>
          <p:cNvSpPr txBox="1"/>
          <p:nvPr/>
        </p:nvSpPr>
        <p:spPr>
          <a:xfrm>
            <a:off x="9568925" y="3521017"/>
            <a:ext cx="25679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dirty="0"/>
              <a:t>Jeux collectifs : 			1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rgbClr val="FF0000"/>
                </a:solidFill>
              </a:rPr>
              <a:t>Basketball : 			3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Lutte : 				1</a:t>
            </a:r>
          </a:p>
          <a:p>
            <a:pPr>
              <a:lnSpc>
                <a:spcPct val="150000"/>
              </a:lnSpc>
            </a:pPr>
            <a:r>
              <a:rPr lang="fr-FR" sz="1400" b="1" dirty="0">
                <a:solidFill>
                  <a:srgbClr val="FF0000"/>
                </a:solidFill>
              </a:rPr>
              <a:t>Badminton : 			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D098FD7-51E0-46D9-A344-C01F97F6EB11}"/>
              </a:ext>
            </a:extLst>
          </p:cNvPr>
          <p:cNvSpPr txBox="1"/>
          <p:nvPr/>
        </p:nvSpPr>
        <p:spPr>
          <a:xfrm>
            <a:off x="1352931" y="4948052"/>
            <a:ext cx="2278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ym typeface="Wingdings" panose="05000000000000000000" pitchFamily="2" charset="2"/>
              </a:rPr>
              <a:t>Athlétisme triathlon</a:t>
            </a:r>
          </a:p>
          <a:p>
            <a:pPr algn="ctr"/>
            <a:r>
              <a:rPr lang="fr-FR" sz="1600" b="1" dirty="0">
                <a:sym typeface="Wingdings" panose="05000000000000000000" pitchFamily="2" charset="2"/>
              </a:rPr>
              <a:t>ET</a:t>
            </a:r>
          </a:p>
          <a:p>
            <a:pPr algn="ctr"/>
            <a:r>
              <a:rPr lang="fr-FR" sz="1600" b="1" dirty="0">
                <a:sym typeface="Wingdings" panose="05000000000000000000" pitchFamily="2" charset="2"/>
              </a:rPr>
              <a:t>Athlétisme ½ Fond </a:t>
            </a:r>
            <a:endParaRPr lang="fr-FR" sz="16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9E8F059-7AD2-4F02-9511-1F4FC553B8E9}"/>
              </a:ext>
            </a:extLst>
          </p:cNvPr>
          <p:cNvSpPr txBox="1"/>
          <p:nvPr/>
        </p:nvSpPr>
        <p:spPr>
          <a:xfrm>
            <a:off x="4108136" y="4931036"/>
            <a:ext cx="2628995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b="1" dirty="0">
                <a:sym typeface="Wingdings" panose="05000000000000000000" pitchFamily="2" charset="2"/>
              </a:rPr>
              <a:t>Natation (savoir nager + nager vite)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82D9959-D8D8-4915-96FD-FC1018C5C1E7}"/>
              </a:ext>
            </a:extLst>
          </p:cNvPr>
          <p:cNvSpPr txBox="1"/>
          <p:nvPr/>
        </p:nvSpPr>
        <p:spPr>
          <a:xfrm>
            <a:off x="6863341" y="5095966"/>
            <a:ext cx="2628995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b="1" dirty="0">
                <a:sym typeface="Wingdings" panose="05000000000000000000" pitchFamily="2" charset="2"/>
              </a:rPr>
              <a:t>Danse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FB00EBF-BABA-4457-929D-AEEC6187AF74}"/>
              </a:ext>
            </a:extLst>
          </p:cNvPr>
          <p:cNvSpPr txBox="1"/>
          <p:nvPr/>
        </p:nvSpPr>
        <p:spPr>
          <a:xfrm>
            <a:off x="9554861" y="4931967"/>
            <a:ext cx="2628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ym typeface="Wingdings" panose="05000000000000000000" pitchFamily="2" charset="2"/>
              </a:rPr>
              <a:t>Basketball</a:t>
            </a:r>
          </a:p>
          <a:p>
            <a:pPr algn="ctr"/>
            <a:r>
              <a:rPr lang="fr-FR" sz="1600" b="1" dirty="0">
                <a:sym typeface="Wingdings" panose="05000000000000000000" pitchFamily="2" charset="2"/>
              </a:rPr>
              <a:t>OU</a:t>
            </a:r>
          </a:p>
          <a:p>
            <a:pPr algn="ctr"/>
            <a:r>
              <a:rPr lang="fr-FR" sz="1600" b="1" dirty="0">
                <a:sym typeface="Wingdings" panose="05000000000000000000" pitchFamily="2" charset="2"/>
              </a:rPr>
              <a:t>Badminton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DA0C355-B08A-4374-9A4C-FF893233D5A4}"/>
              </a:ext>
            </a:extLst>
          </p:cNvPr>
          <p:cNvSpPr txBox="1"/>
          <p:nvPr/>
        </p:nvSpPr>
        <p:spPr>
          <a:xfrm>
            <a:off x="1290406" y="5703252"/>
            <a:ext cx="269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ym typeface="Wingdings" panose="05000000000000000000" pitchFamily="2" charset="2"/>
              </a:rPr>
              <a:t>L’école Z ne fait pas ½ fond  a voir avec eux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64E14C5-F270-4D43-997B-1EA8793FC897}"/>
              </a:ext>
            </a:extLst>
          </p:cNvPr>
          <p:cNvSpPr txBox="1"/>
          <p:nvPr/>
        </p:nvSpPr>
        <p:spPr>
          <a:xfrm>
            <a:off x="4108136" y="5909524"/>
            <a:ext cx="2691520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ym typeface="Wingdings" panose="05000000000000000000" pitchFamily="2" charset="2"/>
              </a:rPr>
              <a:t>4 écoles font natation (OK)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12F31D3-8621-4351-9D7D-B43D02E100F7}"/>
              </a:ext>
            </a:extLst>
          </p:cNvPr>
          <p:cNvSpPr txBox="1"/>
          <p:nvPr/>
        </p:nvSpPr>
        <p:spPr>
          <a:xfrm>
            <a:off x="6853349" y="5887918"/>
            <a:ext cx="269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ym typeface="Wingdings" panose="05000000000000000000" pitchFamily="2" charset="2"/>
              </a:rPr>
              <a:t>4 écoles font danse (OK)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BB2DF78-2E58-4269-A892-C27A4A6B89E2}"/>
              </a:ext>
            </a:extLst>
          </p:cNvPr>
          <p:cNvSpPr txBox="1"/>
          <p:nvPr/>
        </p:nvSpPr>
        <p:spPr>
          <a:xfrm>
            <a:off x="9554861" y="5729446"/>
            <a:ext cx="2753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>
                <a:sym typeface="Wingdings" panose="05000000000000000000" pitchFamily="2" charset="2"/>
              </a:rPr>
              <a:t>Badminton OU Basket ?</a:t>
            </a:r>
          </a:p>
          <a:p>
            <a:pPr>
              <a:lnSpc>
                <a:spcPct val="150000"/>
              </a:lnSpc>
            </a:pPr>
            <a:r>
              <a:rPr lang="fr-FR" sz="1600" b="1" dirty="0">
                <a:sym typeface="Wingdings" panose="05000000000000000000" pitchFamily="2" charset="2"/>
              </a:rPr>
              <a:t>A voir avec les écoles X et Y</a:t>
            </a:r>
          </a:p>
        </p:txBody>
      </p:sp>
      <p:pic>
        <p:nvPicPr>
          <p:cNvPr id="22" name="Image 21">
            <a:hlinkClick r:id="rId3" action="ppaction://hlinksldjump"/>
            <a:extLst>
              <a:ext uri="{FF2B5EF4-FFF2-40B4-BE49-F238E27FC236}">
                <a16:creationId xmlns:a16="http://schemas.microsoft.com/office/drawing/2014/main" id="{928C9E51-B024-4BAA-B7A3-9853D3F81211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611" y="6105954"/>
            <a:ext cx="1069916" cy="8492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10" descr="https://licensebuttons.net/l/by-nc/3.0/88x31.png">
            <a:extLst>
              <a:ext uri="{FF2B5EF4-FFF2-40B4-BE49-F238E27FC236}">
                <a16:creationId xmlns:a16="http://schemas.microsoft.com/office/drawing/2014/main" id="{044E16C2-3866-4521-8484-8E318FF571E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50A73-F341-4F15-95DD-12B111CE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2" y="1"/>
            <a:ext cx="12161388" cy="1066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200" dirty="0"/>
              <a:t>Déterminer et produire une progressivité et une cohérence des compétences à travailler à chaque niveau de classe</a:t>
            </a:r>
          </a:p>
        </p:txBody>
      </p:sp>
      <p:pic>
        <p:nvPicPr>
          <p:cNvPr id="5" name="Picture 10" descr="https://licensebuttons.net/l/by-nc/3.0/88x31.png">
            <a:extLst>
              <a:ext uri="{FF2B5EF4-FFF2-40B4-BE49-F238E27FC236}">
                <a16:creationId xmlns:a16="http://schemas.microsoft.com/office/drawing/2014/main" id="{D5FE5173-19E7-48A3-AC30-A52B657DB6A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43464D0-D626-4440-8669-D9F450434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507223"/>
              </p:ext>
            </p:extLst>
          </p:nvPr>
        </p:nvGraphicFramePr>
        <p:xfrm>
          <a:off x="419386" y="1635124"/>
          <a:ext cx="11607512" cy="5047749"/>
        </p:xfrm>
        <a:graphic>
          <a:graphicData uri="http://schemas.openxmlformats.org/drawingml/2006/table">
            <a:tbl>
              <a:tblPr firstRow="1" firstCol="1" lastRow="1" bandRow="1">
                <a:tableStyleId>{5940675A-B579-460E-94D1-54222C63F5DA}</a:tableStyleId>
              </a:tblPr>
              <a:tblGrid>
                <a:gridCol w="1714214">
                  <a:extLst>
                    <a:ext uri="{9D8B030D-6E8A-4147-A177-3AD203B41FA5}">
                      <a16:colId xmlns:a16="http://schemas.microsoft.com/office/drawing/2014/main" val="2866154553"/>
                    </a:ext>
                  </a:extLst>
                </a:gridCol>
                <a:gridCol w="3283022">
                  <a:extLst>
                    <a:ext uri="{9D8B030D-6E8A-4147-A177-3AD203B41FA5}">
                      <a16:colId xmlns:a16="http://schemas.microsoft.com/office/drawing/2014/main" val="51030737"/>
                    </a:ext>
                  </a:extLst>
                </a:gridCol>
                <a:gridCol w="886717">
                  <a:extLst>
                    <a:ext uri="{9D8B030D-6E8A-4147-A177-3AD203B41FA5}">
                      <a16:colId xmlns:a16="http://schemas.microsoft.com/office/drawing/2014/main" val="3706211985"/>
                    </a:ext>
                  </a:extLst>
                </a:gridCol>
                <a:gridCol w="886717">
                  <a:extLst>
                    <a:ext uri="{9D8B030D-6E8A-4147-A177-3AD203B41FA5}">
                      <a16:colId xmlns:a16="http://schemas.microsoft.com/office/drawing/2014/main" val="1646235655"/>
                    </a:ext>
                  </a:extLst>
                </a:gridCol>
                <a:gridCol w="963344">
                  <a:extLst>
                    <a:ext uri="{9D8B030D-6E8A-4147-A177-3AD203B41FA5}">
                      <a16:colId xmlns:a16="http://schemas.microsoft.com/office/drawing/2014/main" val="479727500"/>
                    </a:ext>
                  </a:extLst>
                </a:gridCol>
                <a:gridCol w="3873498">
                  <a:extLst>
                    <a:ext uri="{9D8B030D-6E8A-4147-A177-3AD203B41FA5}">
                      <a16:colId xmlns:a16="http://schemas.microsoft.com/office/drawing/2014/main" val="3969550378"/>
                    </a:ext>
                  </a:extLst>
                </a:gridCol>
              </a:tblGrid>
              <a:tr h="55196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fr-FR" sz="1100" u="sng" dirty="0">
                          <a:effectLst/>
                        </a:rPr>
                      </a:br>
                      <a:r>
                        <a:rPr lang="fr-FR" sz="1800" b="1" u="sng" dirty="0">
                          <a:effectLst/>
                        </a:rPr>
                        <a:t>Champ d’apprentissage </a:t>
                      </a:r>
                      <a:r>
                        <a:rPr lang="fr-FR" sz="2000" b="1" u="sng" dirty="0">
                          <a:effectLst/>
                        </a:rPr>
                        <a:t>n°3</a:t>
                      </a:r>
                      <a:endParaRPr lang="fr-FR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effectLst/>
                        </a:rPr>
                        <a:t>S’exprimer devant les autres par une prestation artistique et/ou acrobatique</a:t>
                      </a:r>
                      <a:endParaRPr lang="fr-FR" sz="11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Compétences travaillées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pendant le cycle 3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CM1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CM2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6</a:t>
                      </a:r>
                      <a:r>
                        <a:rPr lang="fr-FR" sz="1600" b="1" baseline="30000" dirty="0">
                          <a:effectLst/>
                        </a:rPr>
                        <a:t>ème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Attendus de fin de cycle 3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258954"/>
                  </a:ext>
                </a:extLst>
              </a:tr>
              <a:tr h="78912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Utiliser le pouvoir expressif du corps de différentes façons.</a:t>
                      </a:r>
                    </a:p>
                  </a:txBody>
                  <a:tcPr marL="53019" marR="530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Réaliser en petits groupes deux séquences : une à visée acrobatique destinée à être jugée, </a:t>
                      </a: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</a:rPr>
                        <a:t>une autre à visée artistique destinée à être appréciée et à émouvoir.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98850"/>
                  </a:ext>
                </a:extLst>
              </a:tr>
              <a:tr h="115509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Enrichir son répertoire d’actions afin de </a:t>
                      </a:r>
                      <a:r>
                        <a:rPr lang="fr-F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communiquer une intention </a:t>
                      </a:r>
                      <a:r>
                        <a:rPr lang="fr-FR" sz="1600" dirty="0">
                          <a:effectLst/>
                        </a:rPr>
                        <a:t>ou une émotion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092868"/>
                  </a:ext>
                </a:extLst>
              </a:tr>
              <a:tr h="14227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S’engager dans des actions artistiques ou acrobatiques destinées à être présentées aux autres en maitrisant les risques et ses émotions.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</a:rPr>
                        <a:t> 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Savoir filmer une prestation pour la revoir et la faire évoluer.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35602"/>
                  </a:ext>
                </a:extLst>
              </a:tr>
              <a:tr h="111993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Mobiliser son imaginaire pour créer du sens et de l’émotion, dans des prestations collectives</a:t>
                      </a:r>
                      <a:endParaRPr lang="fr-FR" sz="105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Respecter les prestations des autres et accepter de se produire devant les autres.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19" marR="5301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42015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807B2671-1AE2-4FCE-AFF8-4D7EA3964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1197074"/>
            <a:ext cx="11164887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Répartition des compétences travaillées au cycle 3 sur l’APSA Fil rouge :   </a:t>
            </a: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DANSE</a:t>
            </a:r>
            <a:r>
              <a:rPr kumimoji="0" lang="fr-FR" altLang="fr-FR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hlinkClick r:id="rId4" action="ppaction://hlinksldjump"/>
            <a:extLst>
              <a:ext uri="{FF2B5EF4-FFF2-40B4-BE49-F238E27FC236}">
                <a16:creationId xmlns:a16="http://schemas.microsoft.com/office/drawing/2014/main" id="{DD75F995-35D4-471D-96AB-087AF4F2424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0611" y="6105954"/>
            <a:ext cx="1069916" cy="8492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1C0B072-4D83-4A31-AC3F-3B51093FEEBC}"/>
              </a:ext>
            </a:extLst>
          </p:cNvPr>
          <p:cNvSpPr txBox="1"/>
          <p:nvPr/>
        </p:nvSpPr>
        <p:spPr>
          <a:xfrm>
            <a:off x="7226300" y="2844132"/>
            <a:ext cx="9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+++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9CD2AA7-3686-4F28-9E0D-429B391EBD39}"/>
              </a:ext>
            </a:extLst>
          </p:cNvPr>
          <p:cNvSpPr txBox="1"/>
          <p:nvPr/>
        </p:nvSpPr>
        <p:spPr>
          <a:xfrm>
            <a:off x="7226300" y="5775898"/>
            <a:ext cx="9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++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B4CA221-EFA9-4118-94B2-EC11CDBA6D5C}"/>
              </a:ext>
            </a:extLst>
          </p:cNvPr>
          <p:cNvSpPr txBox="1"/>
          <p:nvPr/>
        </p:nvSpPr>
        <p:spPr>
          <a:xfrm>
            <a:off x="6286500" y="5775898"/>
            <a:ext cx="9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+++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45B171E-C2C0-476E-AB16-5579B3E2D7E9}"/>
              </a:ext>
            </a:extLst>
          </p:cNvPr>
          <p:cNvSpPr txBox="1"/>
          <p:nvPr/>
        </p:nvSpPr>
        <p:spPr>
          <a:xfrm>
            <a:off x="5428456" y="4522240"/>
            <a:ext cx="9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+++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280A727-501E-4EF2-9C83-AA923C4B6B6D}"/>
              </a:ext>
            </a:extLst>
          </p:cNvPr>
          <p:cNvSpPr txBox="1"/>
          <p:nvPr/>
        </p:nvSpPr>
        <p:spPr>
          <a:xfrm>
            <a:off x="5428456" y="3159071"/>
            <a:ext cx="9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+ +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A2E0469-E142-46AE-AE29-BAF10E5A35A1}"/>
              </a:ext>
            </a:extLst>
          </p:cNvPr>
          <p:cNvSpPr txBox="1"/>
          <p:nvPr/>
        </p:nvSpPr>
        <p:spPr>
          <a:xfrm>
            <a:off x="5399169" y="5767671"/>
            <a:ext cx="9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+ +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FAF5C45-1021-4177-848E-9D83C12A65F5}"/>
              </a:ext>
            </a:extLst>
          </p:cNvPr>
          <p:cNvSpPr txBox="1"/>
          <p:nvPr/>
        </p:nvSpPr>
        <p:spPr>
          <a:xfrm>
            <a:off x="6286500" y="4531054"/>
            <a:ext cx="9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+ +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5A00115-92ED-4A66-B205-9F411CD2E00D}"/>
              </a:ext>
            </a:extLst>
          </p:cNvPr>
          <p:cNvSpPr txBox="1"/>
          <p:nvPr/>
        </p:nvSpPr>
        <p:spPr>
          <a:xfrm>
            <a:off x="6247291" y="2231531"/>
            <a:ext cx="9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+++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1886FE7-0AC0-4A98-BEAD-90CC238EBF87}"/>
              </a:ext>
            </a:extLst>
          </p:cNvPr>
          <p:cNvSpPr txBox="1"/>
          <p:nvPr/>
        </p:nvSpPr>
        <p:spPr>
          <a:xfrm>
            <a:off x="6247291" y="3186433"/>
            <a:ext cx="9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+ +</a:t>
            </a:r>
          </a:p>
        </p:txBody>
      </p:sp>
    </p:spTree>
    <p:extLst>
      <p:ext uri="{BB962C8B-B14F-4D97-AF65-F5344CB8AC3E}">
        <p14:creationId xmlns:p14="http://schemas.microsoft.com/office/powerpoint/2010/main" val="406062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A50A73-F341-4F15-95DD-12B111CE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2" y="1"/>
            <a:ext cx="12161388" cy="1066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200" dirty="0"/>
              <a:t>Déterminer une forme de pratique de référence adaptée à chaque niveau de classe</a:t>
            </a:r>
          </a:p>
        </p:txBody>
      </p:sp>
      <p:pic>
        <p:nvPicPr>
          <p:cNvPr id="4" name="Image 3">
            <a:hlinkClick r:id="rId2" action="ppaction://hlinksldjump"/>
            <a:extLst>
              <a:ext uri="{FF2B5EF4-FFF2-40B4-BE49-F238E27FC236}">
                <a16:creationId xmlns:a16="http://schemas.microsoft.com/office/drawing/2014/main" id="{DD75F995-35D4-471D-96AB-087AF4F2424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121789" y="5967513"/>
            <a:ext cx="1069916" cy="8492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F40D2DB-3D39-4B68-8ADB-4B43736C5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99" y="1123952"/>
            <a:ext cx="11379201" cy="573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6DF7F1-9893-4C17-8528-859EFCDBD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8132" y="482237"/>
            <a:ext cx="9131252" cy="5893526"/>
          </a:xfrm>
        </p:spPr>
        <p:txBody>
          <a:bodyPr>
            <a:noAutofit/>
          </a:bodyPr>
          <a:lstStyle/>
          <a:p>
            <a:pPr algn="ctr"/>
            <a:r>
              <a:rPr lang="fr-FR" sz="7200" dirty="0"/>
              <a:t>Choisir, définir et évaluer par compétence au cycle 3 …. Mais pas uniquement</a:t>
            </a:r>
          </a:p>
        </p:txBody>
      </p:sp>
      <p:pic>
        <p:nvPicPr>
          <p:cNvPr id="5" name="Picture 10" descr="https://licensebuttons.net/l/by-nc/3.0/88x31.png">
            <a:extLst>
              <a:ext uri="{FF2B5EF4-FFF2-40B4-BE49-F238E27FC236}">
                <a16:creationId xmlns:a16="http://schemas.microsoft.com/office/drawing/2014/main" id="{2EDB1C5D-CAA9-4711-ADA1-288D3830659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hlinkClick r:id="rId4" action="ppaction://hlinksldjump"/>
            <a:extLst>
              <a:ext uri="{FF2B5EF4-FFF2-40B4-BE49-F238E27FC236}">
                <a16:creationId xmlns:a16="http://schemas.microsoft.com/office/drawing/2014/main" id="{52B33CB5-6182-44F4-B93C-4C0E8457226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042984" y="5562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43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147F0-295F-4332-A46F-51C362B8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"/>
            <a:ext cx="10018713" cy="774700"/>
          </a:xfrm>
        </p:spPr>
        <p:txBody>
          <a:bodyPr>
            <a:normAutofit fontScale="90000"/>
          </a:bodyPr>
          <a:lstStyle/>
          <a:p>
            <a:r>
              <a:rPr lang="fr-FR" sz="4800" b="1" dirty="0"/>
              <a:t>Un peu d’humour ….</a:t>
            </a:r>
          </a:p>
        </p:txBody>
      </p:sp>
      <p:pic>
        <p:nvPicPr>
          <p:cNvPr id="5" name="Parents mode d'emploi Notations code couleur">
            <a:hlinkClick r:id="" action="ppaction://media"/>
            <a:extLst>
              <a:ext uri="{FF2B5EF4-FFF2-40B4-BE49-F238E27FC236}">
                <a16:creationId xmlns:a16="http://schemas.microsoft.com/office/drawing/2014/main" id="{B91C3161-F655-478A-8ADB-64D4F95E800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7780" y="673101"/>
            <a:ext cx="10512410" cy="5912668"/>
          </a:xfrm>
        </p:spPr>
      </p:pic>
      <p:pic>
        <p:nvPicPr>
          <p:cNvPr id="4" name="Image 3">
            <a:hlinkClick r:id="rId5" action="ppaction://hlinksldjump"/>
            <a:extLst>
              <a:ext uri="{FF2B5EF4-FFF2-40B4-BE49-F238E27FC236}">
                <a16:creationId xmlns:a16="http://schemas.microsoft.com/office/drawing/2014/main" id="{2039C146-95AE-4591-B283-3C678E7FC55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4111" y="6008735"/>
            <a:ext cx="1069916" cy="8492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36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6EFC0E-96A9-43C2-BA12-37821BE7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483" y="209549"/>
            <a:ext cx="10018713" cy="638175"/>
          </a:xfrm>
        </p:spPr>
        <p:txBody>
          <a:bodyPr>
            <a:normAutofit fontScale="90000"/>
          </a:bodyPr>
          <a:lstStyle/>
          <a:p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 exemple d’un scénario possible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0D035D5-4BED-4CEC-A2D7-420799EB2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597291"/>
              </p:ext>
            </p:extLst>
          </p:nvPr>
        </p:nvGraphicFramePr>
        <p:xfrm>
          <a:off x="0" y="593558"/>
          <a:ext cx="11974512" cy="6188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 5">
            <a:hlinkClick r:id="rId9" action="ppaction://hlinksldjump"/>
            <a:extLst>
              <a:ext uri="{FF2B5EF4-FFF2-40B4-BE49-F238E27FC236}">
                <a16:creationId xmlns:a16="http://schemas.microsoft.com/office/drawing/2014/main" id="{E691B090-D246-4A70-A0A4-00C705C615A6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-45821" y="6051943"/>
            <a:ext cx="1069916" cy="8492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177AB81-C840-4EDF-AEDB-6602FD8FDC88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70022" y="2213381"/>
            <a:ext cx="2310062" cy="2218740"/>
          </a:xfrm>
          <a:prstGeom prst="rect">
            <a:avLst/>
          </a:prstGeom>
        </p:spPr>
      </p:pic>
      <p:pic>
        <p:nvPicPr>
          <p:cNvPr id="7" name="Picture 10" descr="https://licensebuttons.net/l/by-nc/3.0/88x31.png">
            <a:extLst>
              <a:ext uri="{FF2B5EF4-FFF2-40B4-BE49-F238E27FC236}">
                <a16:creationId xmlns:a16="http://schemas.microsoft.com/office/drawing/2014/main" id="{878EF694-91AC-4D43-B5B3-F0AA1E9AF54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006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546FC37-54BF-4CAD-8A3E-6A4F1880E40D}"/>
              </a:ext>
            </a:extLst>
          </p:cNvPr>
          <p:cNvSpPr txBox="1"/>
          <p:nvPr/>
        </p:nvSpPr>
        <p:spPr>
          <a:xfrm>
            <a:off x="1117600" y="305068"/>
            <a:ext cx="11074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Evaluation par compétences au cycle 3 : Comment faire ?</a:t>
            </a:r>
          </a:p>
          <a:p>
            <a:endParaRPr lang="fr-FR" sz="3200" b="1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3200" dirty="0"/>
              <a:t>Explication de la démarche d’élaboration :</a:t>
            </a:r>
            <a:endParaRPr lang="fr-FR" sz="32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3200" dirty="0"/>
              <a:t>Exemple d’une grille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3200" dirty="0"/>
              <a:t>Exemple d’évaluation par compétence avec </a:t>
            </a:r>
            <a:r>
              <a:rPr lang="fr-FR" sz="3200" dirty="0" err="1"/>
              <a:t>Ipad</a:t>
            </a:r>
            <a:endParaRPr lang="fr-FR" sz="32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3200" dirty="0"/>
              <a:t>A vous de jouer </a:t>
            </a:r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4" name="Image 3">
            <a:hlinkClick r:id="rId3" action="ppaction://hlinkfile"/>
            <a:extLst>
              <a:ext uri="{FF2B5EF4-FFF2-40B4-BE49-F238E27FC236}">
                <a16:creationId xmlns:a16="http://schemas.microsoft.com/office/drawing/2014/main" id="{AC58F014-C7DC-44EC-BBBB-34AC1D47690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048000"/>
            <a:ext cx="1511300" cy="127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EB08CE-6525-413D-93C8-A162C00942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993039" y="3744311"/>
            <a:ext cx="1694464" cy="1694464"/>
          </a:xfrm>
          <a:prstGeom prst="rect">
            <a:avLst/>
          </a:prstGeom>
        </p:spPr>
      </p:pic>
      <p:pic>
        <p:nvPicPr>
          <p:cNvPr id="13" name="Image 12">
            <a:hlinkClick r:id="rId7"/>
            <a:extLst>
              <a:ext uri="{FF2B5EF4-FFF2-40B4-BE49-F238E27FC236}">
                <a16:creationId xmlns:a16="http://schemas.microsoft.com/office/drawing/2014/main" id="{7064A50F-2850-4E9E-AC91-09565AC0DB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6142" t="10481" r="12669" b="29695"/>
          <a:stretch/>
        </p:blipFill>
        <p:spPr>
          <a:xfrm>
            <a:off x="8373945" y="1792938"/>
            <a:ext cx="1946914" cy="1636062"/>
          </a:xfrm>
          <a:prstGeom prst="rect">
            <a:avLst/>
          </a:prstGeom>
        </p:spPr>
      </p:pic>
      <p:pic>
        <p:nvPicPr>
          <p:cNvPr id="14" name="Image 13">
            <a:hlinkClick r:id="rId10" action="ppaction://hlinkfile"/>
            <a:extLst>
              <a:ext uri="{FF2B5EF4-FFF2-40B4-BE49-F238E27FC236}">
                <a16:creationId xmlns:a16="http://schemas.microsoft.com/office/drawing/2014/main" id="{6C1FE330-6575-4D6B-AEA6-C7E84DDB2B69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4564117" y="5234152"/>
            <a:ext cx="1531884" cy="1529362"/>
          </a:xfrm>
          <a:prstGeom prst="rect">
            <a:avLst/>
          </a:prstGeom>
        </p:spPr>
      </p:pic>
      <p:pic>
        <p:nvPicPr>
          <p:cNvPr id="15" name="Image 14">
            <a:hlinkClick r:id="rId12" action="ppaction://hlinksldjump"/>
            <a:extLst>
              <a:ext uri="{FF2B5EF4-FFF2-40B4-BE49-F238E27FC236}">
                <a16:creationId xmlns:a16="http://schemas.microsoft.com/office/drawing/2014/main" id="{C853B6A2-E385-4F3D-BFBF-8FF7B02B3277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47684" y="6008735"/>
            <a:ext cx="1069916" cy="8492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>
            <a:hlinkClick r:id="rId14" action="ppaction://hlinksldjump"/>
            <a:extLst>
              <a:ext uri="{FF2B5EF4-FFF2-40B4-BE49-F238E27FC236}">
                <a16:creationId xmlns:a16="http://schemas.microsoft.com/office/drawing/2014/main" id="{AC065B7C-85CC-4987-B04F-C285A84DAEF3}"/>
              </a:ext>
            </a:extLst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11081407" y="5906979"/>
            <a:ext cx="812800" cy="812800"/>
          </a:xfrm>
          <a:prstGeom prst="rect">
            <a:avLst/>
          </a:prstGeom>
        </p:spPr>
      </p:pic>
      <p:pic>
        <p:nvPicPr>
          <p:cNvPr id="10" name="Image 9">
            <a:hlinkClick r:id="rId16" action="ppaction://hlinkfile"/>
            <a:extLst>
              <a:ext uri="{FF2B5EF4-FFF2-40B4-BE49-F238E27FC236}">
                <a16:creationId xmlns:a16="http://schemas.microsoft.com/office/drawing/2014/main" id="{5C93633B-80AB-4BDB-8449-C7D7D63895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6142" t="10481" r="12669" b="29695"/>
          <a:stretch/>
        </p:blipFill>
        <p:spPr>
          <a:xfrm>
            <a:off x="10320859" y="1792938"/>
            <a:ext cx="1946914" cy="163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5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124A1-C97C-4A57-A72C-231261BC2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818" y="0"/>
            <a:ext cx="10018713" cy="56837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Planning de la journée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646063-17D6-47B8-ACB6-FF71CE884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145" y="568376"/>
            <a:ext cx="10342180" cy="624840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Matin : 9h-13h</a:t>
            </a:r>
          </a:p>
          <a:p>
            <a:pPr lvl="1" algn="just"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Socle commun</a:t>
            </a:r>
          </a:p>
          <a:p>
            <a:pPr lvl="1" algn="just"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Programmes d’EPS (au cycle 3)</a:t>
            </a:r>
          </a:p>
          <a:p>
            <a:pPr lvl="1" algn="just"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Travail de réflexion et production sur la continuité et la progressivité sur le cycle 3</a:t>
            </a:r>
          </a:p>
          <a:p>
            <a:pPr lvl="1" algn="just"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Evaluation par compétences au cycle 3 (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mais pas que …)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Après midi : 14h-16h</a:t>
            </a:r>
          </a:p>
          <a:p>
            <a:pPr lvl="1" algn="just"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Travail de réflexion et production sur des évaluation par compétence au cycle 3</a:t>
            </a:r>
          </a:p>
          <a:p>
            <a:pPr lvl="1" algn="just"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Apports différenciés selon les besoins des équipes</a:t>
            </a:r>
          </a:p>
          <a:p>
            <a:pPr lvl="1" algn="just"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</a:p>
        </p:txBody>
      </p:sp>
      <p:pic>
        <p:nvPicPr>
          <p:cNvPr id="4" name="Picture 10" descr="https://licensebuttons.net/l/by-nc/3.0/88x31.png">
            <a:extLst>
              <a:ext uri="{FF2B5EF4-FFF2-40B4-BE49-F238E27FC236}">
                <a16:creationId xmlns:a16="http://schemas.microsoft.com/office/drawing/2014/main" id="{872F3695-CE01-4B82-97CE-2F3FBC2CCAF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hlinkClick r:id="rId4" action="ppaction://hlinksldjump"/>
            <a:extLst>
              <a:ext uri="{FF2B5EF4-FFF2-40B4-BE49-F238E27FC236}">
                <a16:creationId xmlns:a16="http://schemas.microsoft.com/office/drawing/2014/main" id="{0B402756-EC67-43EB-98FC-3D4C0ECA039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43612" y="5413320"/>
            <a:ext cx="1217326" cy="125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4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50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4C0DB7-DA5B-48AE-9CC4-5C0FCA3F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034" y="0"/>
            <a:ext cx="10018713" cy="781049"/>
          </a:xfrm>
        </p:spPr>
        <p:txBody>
          <a:bodyPr/>
          <a:lstStyle/>
          <a:p>
            <a:r>
              <a:rPr lang="fr-FR" b="1" dirty="0"/>
              <a:t>Petite démo perso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CAA0FD-762E-4E5C-B73C-3E8765914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335" y="552451"/>
            <a:ext cx="10018713" cy="6305550"/>
          </a:xfrm>
        </p:spPr>
        <p:txBody>
          <a:bodyPr>
            <a:normAutofit/>
          </a:bodyPr>
          <a:lstStyle/>
          <a:p>
            <a:r>
              <a:rPr lang="fr-FR" sz="2800" dirty="0"/>
              <a:t>Ce que j’utilise au quotidien … 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u="sng" dirty="0"/>
              <a:t>Outils : </a:t>
            </a:r>
            <a:r>
              <a:rPr lang="fr-FR" sz="2800" dirty="0" err="1"/>
              <a:t>Ipad</a:t>
            </a:r>
            <a:endParaRPr lang="fr-FR" sz="2800" dirty="0"/>
          </a:p>
          <a:p>
            <a:r>
              <a:rPr lang="fr-FR" sz="2800" u="sng" dirty="0"/>
              <a:t>App : </a:t>
            </a:r>
            <a:r>
              <a:rPr lang="fr-FR" sz="2800" dirty="0" err="1"/>
              <a:t>Idocéo</a:t>
            </a:r>
            <a:r>
              <a:rPr lang="fr-FR" sz="2800" dirty="0"/>
              <a:t> </a:t>
            </a:r>
          </a:p>
          <a:p>
            <a:endParaRPr lang="fr-FR" sz="2800" dirty="0"/>
          </a:p>
          <a:p>
            <a:r>
              <a:rPr lang="fr-FR" sz="2800" dirty="0"/>
              <a:t> </a:t>
            </a:r>
            <a:r>
              <a:rPr lang="fr-FR" sz="2800" u="sng" dirty="0"/>
              <a:t>Aides et tutos : </a:t>
            </a:r>
          </a:p>
          <a:p>
            <a:pPr lvl="1"/>
            <a:r>
              <a:rPr lang="fr-FR" sz="2400" dirty="0"/>
              <a:t>Chaine Dailymotion du Pôle de Compétences EPS de Rouen : </a:t>
            </a:r>
            <a:r>
              <a:rPr lang="fr-FR" sz="2400" dirty="0">
                <a:hlinkClick r:id="rId4"/>
              </a:rPr>
              <a:t>http://eps.spip.ac-rouen.fr/spip.php?article1656</a:t>
            </a:r>
            <a:r>
              <a:rPr lang="fr-FR" sz="2400" dirty="0"/>
              <a:t> </a:t>
            </a:r>
          </a:p>
          <a:p>
            <a:pPr lvl="1"/>
            <a:r>
              <a:rPr lang="fr-FR" sz="2400" dirty="0"/>
              <a:t>Autres tutos vidéo : </a:t>
            </a:r>
            <a:r>
              <a:rPr lang="fr-FR" sz="2400" dirty="0">
                <a:hlinkClick r:id="rId5"/>
              </a:rPr>
              <a:t>https://www.youtube.com/watch?v=JPDfDb5e2-I&amp;feature=youtu.be</a:t>
            </a:r>
            <a:r>
              <a:rPr lang="fr-FR" sz="2400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73E114-66BF-46AA-A5EB-6754A1A502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8746" t="-1450" r="11237" b="11057"/>
          <a:stretch/>
        </p:blipFill>
        <p:spPr>
          <a:xfrm>
            <a:off x="5979197" y="670876"/>
            <a:ext cx="5679403" cy="3948749"/>
          </a:xfrm>
          <a:prstGeom prst="rect">
            <a:avLst/>
          </a:prstGeom>
        </p:spPr>
      </p:pic>
      <p:pic>
        <p:nvPicPr>
          <p:cNvPr id="6" name="Picture 10" descr="https://licensebuttons.net/l/by-nc/3.0/88x31.png">
            <a:extLst>
              <a:ext uri="{FF2B5EF4-FFF2-40B4-BE49-F238E27FC236}">
                <a16:creationId xmlns:a16="http://schemas.microsoft.com/office/drawing/2014/main" id="{ED7C103C-1FC6-439D-9BAA-EAFFF698F40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34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4635F-1F1D-45AE-82DA-40ADCD25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828674"/>
            <a:ext cx="11382375" cy="5800725"/>
          </a:xfrm>
        </p:spPr>
        <p:txBody>
          <a:bodyPr>
            <a:normAutofit/>
          </a:bodyPr>
          <a:lstStyle/>
          <a:p>
            <a:pPr marL="914400" lvl="2" algn="l">
              <a:lnSpc>
                <a:spcPct val="150000"/>
              </a:lnSpc>
              <a:buClrTx/>
            </a:pPr>
            <a:r>
              <a:rPr lang="fr-FR" sz="2400" dirty="0"/>
              <a:t>Comment arriver …. ?</a:t>
            </a:r>
            <a:br>
              <a:rPr lang="fr-FR" sz="2400" dirty="0"/>
            </a:br>
            <a:r>
              <a:rPr lang="fr-FR" sz="2400" dirty="0"/>
              <a:t>Quels chemins prendre pour valider …. :</a:t>
            </a:r>
            <a:br>
              <a:rPr lang="fr-FR" sz="2400" dirty="0"/>
            </a:br>
            <a:r>
              <a:rPr lang="fr-FR" sz="2400" dirty="0"/>
              <a:t>	…. p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« compétences »</a:t>
            </a:r>
            <a:b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… pour les intégrer au projet d’EPS</a:t>
            </a:r>
            <a:b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… en validant les « attendus de fin de cycle ».</a:t>
            </a:r>
            <a:b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… en validant les items du socle commun (S4C) et les compétences générales des programmes (CG).</a:t>
            </a:r>
            <a:br>
              <a:rPr lang="fr-FR" sz="24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/>
            </a:b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945600-DAB4-47AB-921F-0AE59321E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86700" y="228601"/>
            <a:ext cx="3500435" cy="3500435"/>
          </a:xfrm>
          <a:prstGeom prst="rect">
            <a:avLst/>
          </a:prstGeom>
        </p:spPr>
      </p:pic>
      <p:pic>
        <p:nvPicPr>
          <p:cNvPr id="3" name="Image 2">
            <a:hlinkClick r:id="rId5" action="ppaction://hlinksldjump"/>
            <a:extLst>
              <a:ext uri="{FF2B5EF4-FFF2-40B4-BE49-F238E27FC236}">
                <a16:creationId xmlns:a16="http://schemas.microsoft.com/office/drawing/2014/main" id="{F9B78992-4A33-4E8A-B48A-36EEE0090D3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553904" y="5118538"/>
            <a:ext cx="1355834" cy="1317188"/>
          </a:xfrm>
          <a:prstGeom prst="rect">
            <a:avLst/>
          </a:prstGeom>
        </p:spPr>
      </p:pic>
      <p:pic>
        <p:nvPicPr>
          <p:cNvPr id="6" name="Picture 10" descr="https://licensebuttons.net/l/by-nc/3.0/88x31.png">
            <a:extLst>
              <a:ext uri="{FF2B5EF4-FFF2-40B4-BE49-F238E27FC236}">
                <a16:creationId xmlns:a16="http://schemas.microsoft.com/office/drawing/2014/main" id="{87BD4E33-30DF-4868-953B-3C2E8DFD548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847C0-D18C-48CB-9C72-031C933A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371476"/>
            <a:ext cx="10018713" cy="609600"/>
          </a:xfrm>
        </p:spPr>
        <p:txBody>
          <a:bodyPr>
            <a:normAutofit fontScale="90000"/>
          </a:bodyPr>
          <a:lstStyle/>
          <a:p>
            <a:r>
              <a:rPr lang="fr-FR" dirty="0"/>
              <a:t>Petits rappels sur le cadre actuel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118BD41-3A20-4AA1-A21D-B5BC9B8130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539205"/>
              </p:ext>
            </p:extLst>
          </p:nvPr>
        </p:nvGraphicFramePr>
        <p:xfrm>
          <a:off x="1363579" y="981077"/>
          <a:ext cx="10139446" cy="5505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 4">
            <a:hlinkClick r:id="rId9" action="ppaction://hlinksldjump"/>
            <a:extLst>
              <a:ext uri="{FF2B5EF4-FFF2-40B4-BE49-F238E27FC236}">
                <a16:creationId xmlns:a16="http://schemas.microsoft.com/office/drawing/2014/main" id="{FC651D2D-17E8-435A-9122-6DD905F0BE52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6125" y="5721349"/>
            <a:ext cx="812800" cy="812800"/>
          </a:xfrm>
          <a:prstGeom prst="rect">
            <a:avLst/>
          </a:prstGeom>
        </p:spPr>
      </p:pic>
      <p:pic>
        <p:nvPicPr>
          <p:cNvPr id="6" name="Picture 10" descr="https://licensebuttons.net/l/by-nc/3.0/88x31.png">
            <a:extLst>
              <a:ext uri="{FF2B5EF4-FFF2-40B4-BE49-F238E27FC236}">
                <a16:creationId xmlns:a16="http://schemas.microsoft.com/office/drawing/2014/main" id="{5D69C690-C10D-480F-9B4D-84804A1FBFD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2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313E2FF9-C839-44FC-8562-9CA363938ED4}"/>
              </a:ext>
            </a:extLst>
          </p:cNvPr>
          <p:cNvSpPr txBox="1">
            <a:spLocks/>
          </p:cNvSpPr>
          <p:nvPr/>
        </p:nvSpPr>
        <p:spPr>
          <a:xfrm>
            <a:off x="2104876" y="427310"/>
            <a:ext cx="9507538" cy="494347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60000"/>
              </a:lnSpc>
            </a:pP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Le socle Commun de Connaissances, de Compétences et de culture</a:t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(S4C)</a:t>
            </a:r>
          </a:p>
          <a:p>
            <a:pPr algn="ctr">
              <a:lnSpc>
                <a:spcPct val="160000"/>
              </a:lnSpc>
            </a:pP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Et l’EPS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FD397-7567-4382-AA7D-02223953F977}"/>
              </a:ext>
            </a:extLst>
          </p:cNvPr>
          <p:cNvSpPr/>
          <p:nvPr/>
        </p:nvSpPr>
        <p:spPr>
          <a:xfrm>
            <a:off x="7804192" y="6339958"/>
            <a:ext cx="3494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Décret n°2015-372 du 31 mars 2015</a:t>
            </a:r>
            <a:endParaRPr lang="fr-FR" dirty="0"/>
          </a:p>
        </p:txBody>
      </p:sp>
      <p:pic>
        <p:nvPicPr>
          <p:cNvPr id="7" name="Image 6">
            <a:hlinkClick r:id="rId5" action="ppaction://hlinksldjump"/>
            <a:extLst>
              <a:ext uri="{FF2B5EF4-FFF2-40B4-BE49-F238E27FC236}">
                <a16:creationId xmlns:a16="http://schemas.microsoft.com/office/drawing/2014/main" id="{F57948F7-C4B5-4EA9-8574-3271630B968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24587" y="5860025"/>
            <a:ext cx="1069916" cy="849265"/>
          </a:xfrm>
          <a:prstGeom prst="rect">
            <a:avLst/>
          </a:prstGeom>
        </p:spPr>
      </p:pic>
      <p:pic>
        <p:nvPicPr>
          <p:cNvPr id="6" name="Picture 10" descr="https://licensebuttons.net/l/by-nc/3.0/88x31.png">
            <a:extLst>
              <a:ext uri="{FF2B5EF4-FFF2-40B4-BE49-F238E27FC236}">
                <a16:creationId xmlns:a16="http://schemas.microsoft.com/office/drawing/2014/main" id="{D2FE8FA7-D291-46C5-AF2C-2FAA67092B0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2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6">
            <a:extLst>
              <a:ext uri="{FF2B5EF4-FFF2-40B4-BE49-F238E27FC236}">
                <a16:creationId xmlns:a16="http://schemas.microsoft.com/office/drawing/2014/main" id="{F19FD24B-6875-4566-8C4A-D670AF7FB8A2}"/>
              </a:ext>
            </a:extLst>
          </p:cNvPr>
          <p:cNvSpPr/>
          <p:nvPr/>
        </p:nvSpPr>
        <p:spPr>
          <a:xfrm>
            <a:off x="4650016" y="1643203"/>
            <a:ext cx="3719539" cy="93610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Finalités</a:t>
            </a:r>
            <a:endParaRPr lang="fr-FR" sz="2400" b="1" cap="small" baseline="70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à coins arrondis 10">
            <a:extLst>
              <a:ext uri="{FF2B5EF4-FFF2-40B4-BE49-F238E27FC236}">
                <a16:creationId xmlns:a16="http://schemas.microsoft.com/office/drawing/2014/main" id="{6DA473C8-859F-491A-964B-D40BC6BAAFF4}"/>
              </a:ext>
            </a:extLst>
          </p:cNvPr>
          <p:cNvSpPr/>
          <p:nvPr/>
        </p:nvSpPr>
        <p:spPr>
          <a:xfrm>
            <a:off x="9396876" y="4637579"/>
            <a:ext cx="1962706" cy="102384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Matière 2</a:t>
            </a:r>
          </a:p>
        </p:txBody>
      </p:sp>
      <p:sp>
        <p:nvSpPr>
          <p:cNvPr id="6" name="Virage 13">
            <a:extLst>
              <a:ext uri="{FF2B5EF4-FFF2-40B4-BE49-F238E27FC236}">
                <a16:creationId xmlns:a16="http://schemas.microsoft.com/office/drawing/2014/main" id="{DF521B78-B568-4603-B569-B1E2D88E0A67}"/>
              </a:ext>
            </a:extLst>
          </p:cNvPr>
          <p:cNvSpPr/>
          <p:nvPr/>
        </p:nvSpPr>
        <p:spPr>
          <a:xfrm>
            <a:off x="2423438" y="1857375"/>
            <a:ext cx="2150378" cy="2701119"/>
          </a:xfrm>
          <a:prstGeom prst="bentArrow">
            <a:avLst>
              <a:gd name="adj1" fmla="val 12042"/>
              <a:gd name="adj2" fmla="val 12633"/>
              <a:gd name="adj3" fmla="val 17147"/>
              <a:gd name="adj4" fmla="val 82853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7" name="Virage 24">
            <a:extLst>
              <a:ext uri="{FF2B5EF4-FFF2-40B4-BE49-F238E27FC236}">
                <a16:creationId xmlns:a16="http://schemas.microsoft.com/office/drawing/2014/main" id="{5BF702FC-C5D1-4808-994D-67DB25CC9A73}"/>
              </a:ext>
            </a:extLst>
          </p:cNvPr>
          <p:cNvSpPr/>
          <p:nvPr/>
        </p:nvSpPr>
        <p:spPr>
          <a:xfrm flipH="1">
            <a:off x="8445753" y="1769141"/>
            <a:ext cx="2278155" cy="2789353"/>
          </a:xfrm>
          <a:prstGeom prst="bentArrow">
            <a:avLst>
              <a:gd name="adj1" fmla="val 12042"/>
              <a:gd name="adj2" fmla="val 12633"/>
              <a:gd name="adj3" fmla="val 17147"/>
              <a:gd name="adj4" fmla="val 82853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8D3741B-C178-4FB3-802E-4D9C19B687FB}"/>
              </a:ext>
            </a:extLst>
          </p:cNvPr>
          <p:cNvSpPr/>
          <p:nvPr/>
        </p:nvSpPr>
        <p:spPr>
          <a:xfrm>
            <a:off x="9486246" y="312004"/>
            <a:ext cx="2475323" cy="176914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</a:rPr>
              <a:t>Jusqu’en 2005</a:t>
            </a:r>
          </a:p>
        </p:txBody>
      </p:sp>
      <p:sp>
        <p:nvSpPr>
          <p:cNvPr id="9" name="Rectangle à coins arrondis 9">
            <a:extLst>
              <a:ext uri="{FF2B5EF4-FFF2-40B4-BE49-F238E27FC236}">
                <a16:creationId xmlns:a16="http://schemas.microsoft.com/office/drawing/2014/main" id="{4CB860F9-9E26-4AD6-AB01-0C9E2EC33652}"/>
              </a:ext>
            </a:extLst>
          </p:cNvPr>
          <p:cNvSpPr/>
          <p:nvPr/>
        </p:nvSpPr>
        <p:spPr>
          <a:xfrm>
            <a:off x="2118465" y="4637579"/>
            <a:ext cx="1962706" cy="102384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EPS</a:t>
            </a:r>
          </a:p>
        </p:txBody>
      </p:sp>
      <p:pic>
        <p:nvPicPr>
          <p:cNvPr id="11" name="Image 10">
            <a:hlinkClick r:id="rId4" action="ppaction://hlinksldjump"/>
            <a:extLst>
              <a:ext uri="{FF2B5EF4-FFF2-40B4-BE49-F238E27FC236}">
                <a16:creationId xmlns:a16="http://schemas.microsoft.com/office/drawing/2014/main" id="{3DDE507D-CDC6-45FD-8F65-7C604BCAAAD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24587" y="5860025"/>
            <a:ext cx="1069916" cy="849265"/>
          </a:xfrm>
          <a:prstGeom prst="rect">
            <a:avLst/>
          </a:prstGeom>
        </p:spPr>
      </p:pic>
      <p:pic>
        <p:nvPicPr>
          <p:cNvPr id="10" name="Picture 10" descr="https://licensebuttons.net/l/by-nc/3.0/88x31.png">
            <a:extLst>
              <a:ext uri="{FF2B5EF4-FFF2-40B4-BE49-F238E27FC236}">
                <a16:creationId xmlns:a16="http://schemas.microsoft.com/office/drawing/2014/main" id="{77C694C1-2921-48A5-809D-EC2548B404C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418" y="652150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7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  <wetp:taskpane dockstate="right" visibility="0" width="350" row="7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FD34178C-E130-4393-9DE4-EBAFE6D0C4B8}">
  <we:reference id="wa104380121" version="2.0.0.0" store="fr-FR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35DDA7FB-8351-4E68-9B60-84E26EBCE658}">
  <we:reference id="wa104381063" version="1.0.0.0" store="fr-FR" storeType="OMEX"/>
  <we:alternateReferences>
    <we:reference id="wa104381063" version="1.0.0.0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Parallaxe</Template>
  <TotalTime>6521</TotalTime>
  <Words>2594</Words>
  <Application>Microsoft Office PowerPoint</Application>
  <PresentationFormat>Grand écran</PresentationFormat>
  <Paragraphs>553</Paragraphs>
  <Slides>40</Slides>
  <Notes>17</Notes>
  <HiddenSlides>0</HiddenSlides>
  <MMClips>1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9" baseType="lpstr">
      <vt:lpstr>Arial</vt:lpstr>
      <vt:lpstr>Arial Narrow</vt:lpstr>
      <vt:lpstr>Calibri</vt:lpstr>
      <vt:lpstr>Corbel</vt:lpstr>
      <vt:lpstr>MV Boli</vt:lpstr>
      <vt:lpstr>Times New Roman</vt:lpstr>
      <vt:lpstr>Verdana</vt:lpstr>
      <vt:lpstr>Wingdings</vt:lpstr>
      <vt:lpstr>Parallaxe</vt:lpstr>
      <vt:lpstr>Formation « EPS &amp; Cycle 3»</vt:lpstr>
      <vt:lpstr>Ce que l’on va aborder</vt:lpstr>
      <vt:lpstr>En bonus si besoin …</vt:lpstr>
      <vt:lpstr>Planning de la journée</vt:lpstr>
      <vt:lpstr>Petite démo perso …</vt:lpstr>
      <vt:lpstr>Comment arriver …. ? Quels chemins prendre pour valider …. :  …. par « compétences »  … pour les intégrer au projet d’EPS    … en validant les « attendus de fin de cycle ».    … en validant les items du socle commun (S4C) et les compétences générales des programmes (CG).  </vt:lpstr>
      <vt:lpstr>Petits rappels sur le cadre actuel</vt:lpstr>
      <vt:lpstr>Présentation PowerPoint</vt:lpstr>
      <vt:lpstr>Présentation PowerPoint</vt:lpstr>
      <vt:lpstr>Présentation PowerPoint</vt:lpstr>
      <vt:lpstr>Présentation PowerPoint</vt:lpstr>
      <vt:lpstr>EPS : Présentation simplifiée  du socle commun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Qui s’expriment dans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procéder …</vt:lpstr>
      <vt:lpstr>1 - Analyser …. Un exemple de trame (d’après le projet EPS du collège Courbet – Gonfreville l’Orcher)  </vt:lpstr>
      <vt:lpstr>2 - Choisir…. Un exemple (personnel)</vt:lpstr>
      <vt:lpstr>3 - Planifier…. Quelques principes d’efficacité</vt:lpstr>
      <vt:lpstr>5 – Concevoir…. </vt:lpstr>
      <vt:lpstr>5 – Concevoir…. Exemple perso</vt:lpstr>
      <vt:lpstr>Projet académique et de BEF (2014 – 2017)</vt:lpstr>
      <vt:lpstr>Continuité et progressivité sur le cycle 3</vt:lpstr>
      <vt:lpstr>Déterminer 1 ou 2 APSA « fil rouge » sur chaque CA</vt:lpstr>
      <vt:lpstr>Déterminer et produire une progressivité et une cohérence des compétences à travailler à chaque niveau de classe</vt:lpstr>
      <vt:lpstr>Déterminer une forme de pratique de référence adaptée à chaque niveau de classe</vt:lpstr>
      <vt:lpstr>Choisir, définir et évaluer par compétence au cycle 3 …. Mais pas uniquement</vt:lpstr>
      <vt:lpstr>Un peu d’humour ….</vt:lpstr>
      <vt:lpstr> exemple d’un scénario possible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« Cycle 3 – EPS »</dc:title>
  <dc:creator>Franck labrosse</dc:creator>
  <cp:lastModifiedBy>Franck labrosse</cp:lastModifiedBy>
  <cp:revision>117</cp:revision>
  <dcterms:created xsi:type="dcterms:W3CDTF">2017-11-11T15:17:29Z</dcterms:created>
  <dcterms:modified xsi:type="dcterms:W3CDTF">2018-02-06T20:54:28Z</dcterms:modified>
</cp:coreProperties>
</file>