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4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0" r:id="rId4"/>
    <p:sldId id="261" r:id="rId5"/>
    <p:sldId id="258" r:id="rId6"/>
    <p:sldId id="262" r:id="rId7"/>
    <p:sldId id="263" r:id="rId8"/>
    <p:sldId id="275" r:id="rId9"/>
    <p:sldId id="274" r:id="rId10"/>
    <p:sldId id="27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64" r:id="rId19"/>
    <p:sldId id="26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13" autoAdjust="0"/>
    <p:restoredTop sz="87822" autoAdjust="0"/>
  </p:normalViewPr>
  <p:slideViewPr>
    <p:cSldViewPr snapToGrid="0">
      <p:cViewPr varScale="1">
        <p:scale>
          <a:sx n="80" d="100"/>
          <a:sy n="80" d="100"/>
        </p:scale>
        <p:origin x="90" y="5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7C1B2C-104A-49BB-B1C9-B8C224192B32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AD9728E5-1255-42C8-B30E-B2F089867D3F}">
      <dgm:prSet phldrT="[Texte]"/>
      <dgm:spPr/>
      <dgm:t>
        <a:bodyPr/>
        <a:lstStyle/>
        <a:p>
          <a:r>
            <a:rPr lang="fr-FR" dirty="0">
              <a:solidFill>
                <a:schemeClr val="bg1"/>
              </a:solidFill>
            </a:rPr>
            <a:t>C’est une entreprise collective gérée par le groupe-classe</a:t>
          </a:r>
        </a:p>
      </dgm:t>
    </dgm:pt>
    <dgm:pt modelId="{DF7470FC-247B-40CA-8843-C0ECB5C38507}" type="parTrans" cxnId="{56051889-F7FC-4379-9F04-E94838BFCC3B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1B924DBE-1715-46D9-8B2E-0280DB2DA75F}" type="sibTrans" cxnId="{56051889-F7FC-4379-9F04-E94838BFCC3B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A0534FA1-55B5-407E-B88D-7E2D09FDA06D}">
      <dgm:prSet phldrT="[Texte]"/>
      <dgm:spPr/>
      <dgm:t>
        <a:bodyPr/>
        <a:lstStyle/>
        <a:p>
          <a:r>
            <a:rPr lang="fr-FR" dirty="0">
              <a:solidFill>
                <a:schemeClr val="bg1"/>
              </a:solidFill>
            </a:rPr>
            <a:t>Elle s’oriente vers une production concrète </a:t>
          </a:r>
        </a:p>
      </dgm:t>
    </dgm:pt>
    <dgm:pt modelId="{FE762831-7188-4200-9969-EBD135AED379}" type="parTrans" cxnId="{ACFD71CB-60D6-4FDE-91F2-ED9F6FB83FFB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7A89E826-E363-43BD-9B03-D88CB044E906}" type="sibTrans" cxnId="{ACFD71CB-60D6-4FDE-91F2-ED9F6FB83FFB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71530907-4FE5-4DCA-9F5E-919ABA94D365}">
      <dgm:prSet phldrT="[Texte]"/>
      <dgm:spPr/>
      <dgm:t>
        <a:bodyPr/>
        <a:lstStyle/>
        <a:p>
          <a:r>
            <a:rPr lang="fr-FR" dirty="0">
              <a:solidFill>
                <a:schemeClr val="bg1"/>
              </a:solidFill>
            </a:rPr>
            <a:t>Elle induit un ensemble de tâches dans lesquelles tous les élèves peuvent s’impliquer et jouer un rôle actif</a:t>
          </a:r>
        </a:p>
      </dgm:t>
    </dgm:pt>
    <dgm:pt modelId="{51BC1A8F-6B09-4C55-88CF-BDAE3D83202B}" type="parTrans" cxnId="{E257AE85-E4FB-4C36-AB99-636320D05855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5A61E8E4-6508-4463-91DC-0CA445D0EDDE}" type="sibTrans" cxnId="{E257AE85-E4FB-4C36-AB99-636320D05855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15C21F4B-02E2-4FB8-8DA7-EF152510FD56}">
      <dgm:prSet phldrT="[Texte]"/>
      <dgm:spPr/>
      <dgm:t>
        <a:bodyPr/>
        <a:lstStyle/>
        <a:p>
          <a:r>
            <a:rPr lang="fr-FR" dirty="0">
              <a:solidFill>
                <a:schemeClr val="bg1"/>
              </a:solidFill>
            </a:rPr>
            <a:t>Elle suscite l’apprentissages de savoirs et de savoir-faire de gestion de projet </a:t>
          </a:r>
        </a:p>
      </dgm:t>
    </dgm:pt>
    <dgm:pt modelId="{D6E6E8E1-3ADC-4CF8-8AF6-A96CCC07EA9B}" type="parTrans" cxnId="{A5787DE5-6F34-4D5A-A342-5F26E6D9FA70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A1D735B2-D499-4180-BC80-FF0FA0D4A135}" type="sibTrans" cxnId="{A5787DE5-6F34-4D5A-A342-5F26E6D9FA70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42E81776-1AD9-48D2-9690-B09BFA5CDE39}">
      <dgm:prSet phldrT="[Texte]"/>
      <dgm:spPr/>
      <dgm:t>
        <a:bodyPr/>
        <a:lstStyle/>
        <a:p>
          <a:r>
            <a:rPr lang="fr-FR" dirty="0">
              <a:solidFill>
                <a:schemeClr val="bg1"/>
              </a:solidFill>
            </a:rPr>
            <a:t>Elle favorise en même temps des apprentissages identifiables </a:t>
          </a:r>
        </a:p>
      </dgm:t>
    </dgm:pt>
    <dgm:pt modelId="{2651C429-9107-46AA-8B9D-D521E755F268}" type="parTrans" cxnId="{C5EC03DF-692B-40BE-AEE7-B2F8FDBBD4C8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DFC6734B-E861-449C-B41C-B9771CEE66B1}" type="sibTrans" cxnId="{C5EC03DF-692B-40BE-AEE7-B2F8FDBBD4C8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FE6758FC-1840-4DFA-A9C2-97B578593934}" type="pres">
      <dgm:prSet presAssocID="{917C1B2C-104A-49BB-B1C9-B8C224192B32}" presName="Name0" presStyleCnt="0">
        <dgm:presLayoutVars>
          <dgm:chMax val="7"/>
          <dgm:chPref val="7"/>
          <dgm:dir/>
        </dgm:presLayoutVars>
      </dgm:prSet>
      <dgm:spPr/>
    </dgm:pt>
    <dgm:pt modelId="{38535EC1-B3CA-464A-8F5C-5E36D5417011}" type="pres">
      <dgm:prSet presAssocID="{917C1B2C-104A-49BB-B1C9-B8C224192B32}" presName="Name1" presStyleCnt="0"/>
      <dgm:spPr/>
    </dgm:pt>
    <dgm:pt modelId="{570954BC-8B92-44D1-B1A8-C2425F57187A}" type="pres">
      <dgm:prSet presAssocID="{917C1B2C-104A-49BB-B1C9-B8C224192B32}" presName="cycle" presStyleCnt="0"/>
      <dgm:spPr/>
    </dgm:pt>
    <dgm:pt modelId="{A6BA9305-FA73-4EDC-B570-542F163EFFE0}" type="pres">
      <dgm:prSet presAssocID="{917C1B2C-104A-49BB-B1C9-B8C224192B32}" presName="srcNode" presStyleLbl="node1" presStyleIdx="0" presStyleCnt="5"/>
      <dgm:spPr/>
    </dgm:pt>
    <dgm:pt modelId="{3F98D7E0-9844-4B93-8D91-7262E605A3C9}" type="pres">
      <dgm:prSet presAssocID="{917C1B2C-104A-49BB-B1C9-B8C224192B32}" presName="conn" presStyleLbl="parChTrans1D2" presStyleIdx="0" presStyleCnt="1"/>
      <dgm:spPr/>
    </dgm:pt>
    <dgm:pt modelId="{440EB052-63AE-4B1B-A268-2990B1484751}" type="pres">
      <dgm:prSet presAssocID="{917C1B2C-104A-49BB-B1C9-B8C224192B32}" presName="extraNode" presStyleLbl="node1" presStyleIdx="0" presStyleCnt="5"/>
      <dgm:spPr/>
    </dgm:pt>
    <dgm:pt modelId="{437FA965-C7E5-4B17-B743-6E8AAB329F3A}" type="pres">
      <dgm:prSet presAssocID="{917C1B2C-104A-49BB-B1C9-B8C224192B32}" presName="dstNode" presStyleLbl="node1" presStyleIdx="0" presStyleCnt="5"/>
      <dgm:spPr/>
    </dgm:pt>
    <dgm:pt modelId="{39AC82A2-F0E3-4F0F-82B4-DB990E1A92BC}" type="pres">
      <dgm:prSet presAssocID="{AD9728E5-1255-42C8-B30E-B2F089867D3F}" presName="text_1" presStyleLbl="node1" presStyleIdx="0" presStyleCnt="5">
        <dgm:presLayoutVars>
          <dgm:bulletEnabled val="1"/>
        </dgm:presLayoutVars>
      </dgm:prSet>
      <dgm:spPr/>
    </dgm:pt>
    <dgm:pt modelId="{92DB13DC-137F-43E3-B96C-7415F099F8F5}" type="pres">
      <dgm:prSet presAssocID="{AD9728E5-1255-42C8-B30E-B2F089867D3F}" presName="accent_1" presStyleCnt="0"/>
      <dgm:spPr/>
    </dgm:pt>
    <dgm:pt modelId="{129053A9-CAE8-43D9-BBCA-EBD243CF80DA}" type="pres">
      <dgm:prSet presAssocID="{AD9728E5-1255-42C8-B30E-B2F089867D3F}" presName="accentRepeatNode" presStyleLbl="solidFgAcc1" presStyleIdx="0" presStyleCnt="5"/>
      <dgm:spPr/>
    </dgm:pt>
    <dgm:pt modelId="{A0AADD21-BBAC-4CCD-B3A7-60790C43045E}" type="pres">
      <dgm:prSet presAssocID="{A0534FA1-55B5-407E-B88D-7E2D09FDA06D}" presName="text_2" presStyleLbl="node1" presStyleIdx="1" presStyleCnt="5">
        <dgm:presLayoutVars>
          <dgm:bulletEnabled val="1"/>
        </dgm:presLayoutVars>
      </dgm:prSet>
      <dgm:spPr/>
    </dgm:pt>
    <dgm:pt modelId="{6CBF0696-6632-433A-A11D-1F2FD0BEB1D1}" type="pres">
      <dgm:prSet presAssocID="{A0534FA1-55B5-407E-B88D-7E2D09FDA06D}" presName="accent_2" presStyleCnt="0"/>
      <dgm:spPr/>
    </dgm:pt>
    <dgm:pt modelId="{13CE1680-CA0B-4D06-AE4E-B5ABD4B1AA10}" type="pres">
      <dgm:prSet presAssocID="{A0534FA1-55B5-407E-B88D-7E2D09FDA06D}" presName="accentRepeatNode" presStyleLbl="solidFgAcc1" presStyleIdx="1" presStyleCnt="5"/>
      <dgm:spPr/>
    </dgm:pt>
    <dgm:pt modelId="{1E9D0F57-5F0B-4BCE-BF9D-1BFB19C5B2FB}" type="pres">
      <dgm:prSet presAssocID="{71530907-4FE5-4DCA-9F5E-919ABA94D365}" presName="text_3" presStyleLbl="node1" presStyleIdx="2" presStyleCnt="5">
        <dgm:presLayoutVars>
          <dgm:bulletEnabled val="1"/>
        </dgm:presLayoutVars>
      </dgm:prSet>
      <dgm:spPr/>
    </dgm:pt>
    <dgm:pt modelId="{97E0567B-0732-4BDA-9C5D-CBEDB92B58A9}" type="pres">
      <dgm:prSet presAssocID="{71530907-4FE5-4DCA-9F5E-919ABA94D365}" presName="accent_3" presStyleCnt="0"/>
      <dgm:spPr/>
    </dgm:pt>
    <dgm:pt modelId="{4BEA3414-0067-4547-B721-74CB6D926084}" type="pres">
      <dgm:prSet presAssocID="{71530907-4FE5-4DCA-9F5E-919ABA94D365}" presName="accentRepeatNode" presStyleLbl="solidFgAcc1" presStyleIdx="2" presStyleCnt="5"/>
      <dgm:spPr/>
    </dgm:pt>
    <dgm:pt modelId="{E6001384-981B-4BC0-B3B9-C41C95FF82D9}" type="pres">
      <dgm:prSet presAssocID="{15C21F4B-02E2-4FB8-8DA7-EF152510FD56}" presName="text_4" presStyleLbl="node1" presStyleIdx="3" presStyleCnt="5">
        <dgm:presLayoutVars>
          <dgm:bulletEnabled val="1"/>
        </dgm:presLayoutVars>
      </dgm:prSet>
      <dgm:spPr/>
    </dgm:pt>
    <dgm:pt modelId="{72098FE9-4C3D-4B01-95ED-A1C6D76739BE}" type="pres">
      <dgm:prSet presAssocID="{15C21F4B-02E2-4FB8-8DA7-EF152510FD56}" presName="accent_4" presStyleCnt="0"/>
      <dgm:spPr/>
    </dgm:pt>
    <dgm:pt modelId="{26B55949-315D-4BD8-8453-6D2BB6701A02}" type="pres">
      <dgm:prSet presAssocID="{15C21F4B-02E2-4FB8-8DA7-EF152510FD56}" presName="accentRepeatNode" presStyleLbl="solidFgAcc1" presStyleIdx="3" presStyleCnt="5"/>
      <dgm:spPr/>
    </dgm:pt>
    <dgm:pt modelId="{CEF3073D-E7CC-4F60-82BE-7FF3D0DE0C01}" type="pres">
      <dgm:prSet presAssocID="{42E81776-1AD9-48D2-9690-B09BFA5CDE39}" presName="text_5" presStyleLbl="node1" presStyleIdx="4" presStyleCnt="5">
        <dgm:presLayoutVars>
          <dgm:bulletEnabled val="1"/>
        </dgm:presLayoutVars>
      </dgm:prSet>
      <dgm:spPr/>
    </dgm:pt>
    <dgm:pt modelId="{A4F7CC57-0097-4467-8E08-552D429EF120}" type="pres">
      <dgm:prSet presAssocID="{42E81776-1AD9-48D2-9690-B09BFA5CDE39}" presName="accent_5" presStyleCnt="0"/>
      <dgm:spPr/>
    </dgm:pt>
    <dgm:pt modelId="{1668F4F7-9BDE-4255-BFB0-9D759ADD0E40}" type="pres">
      <dgm:prSet presAssocID="{42E81776-1AD9-48D2-9690-B09BFA5CDE39}" presName="accentRepeatNode" presStyleLbl="solidFgAcc1" presStyleIdx="4" presStyleCnt="5"/>
      <dgm:spPr/>
    </dgm:pt>
  </dgm:ptLst>
  <dgm:cxnLst>
    <dgm:cxn modelId="{ACFD71CB-60D6-4FDE-91F2-ED9F6FB83FFB}" srcId="{917C1B2C-104A-49BB-B1C9-B8C224192B32}" destId="{A0534FA1-55B5-407E-B88D-7E2D09FDA06D}" srcOrd="1" destOrd="0" parTransId="{FE762831-7188-4200-9969-EBD135AED379}" sibTransId="{7A89E826-E363-43BD-9B03-D88CB044E906}"/>
    <dgm:cxn modelId="{A704D6C9-BE36-4F28-8AB1-46FAD4F672EB}" type="presOf" srcId="{917C1B2C-104A-49BB-B1C9-B8C224192B32}" destId="{FE6758FC-1840-4DFA-A9C2-97B578593934}" srcOrd="0" destOrd="0" presId="urn:microsoft.com/office/officeart/2008/layout/VerticalCurvedList"/>
    <dgm:cxn modelId="{E257AE85-E4FB-4C36-AB99-636320D05855}" srcId="{917C1B2C-104A-49BB-B1C9-B8C224192B32}" destId="{71530907-4FE5-4DCA-9F5E-919ABA94D365}" srcOrd="2" destOrd="0" parTransId="{51BC1A8F-6B09-4C55-88CF-BDAE3D83202B}" sibTransId="{5A61E8E4-6508-4463-91DC-0CA445D0EDDE}"/>
    <dgm:cxn modelId="{C5EC03DF-692B-40BE-AEE7-B2F8FDBBD4C8}" srcId="{917C1B2C-104A-49BB-B1C9-B8C224192B32}" destId="{42E81776-1AD9-48D2-9690-B09BFA5CDE39}" srcOrd="4" destOrd="0" parTransId="{2651C429-9107-46AA-8B9D-D521E755F268}" sibTransId="{DFC6734B-E861-449C-B41C-B9771CEE66B1}"/>
    <dgm:cxn modelId="{1BBD3B98-C42F-47F8-B3FF-BE0F036A6041}" type="presOf" srcId="{42E81776-1AD9-48D2-9690-B09BFA5CDE39}" destId="{CEF3073D-E7CC-4F60-82BE-7FF3D0DE0C01}" srcOrd="0" destOrd="0" presId="urn:microsoft.com/office/officeart/2008/layout/VerticalCurvedList"/>
    <dgm:cxn modelId="{74F07EC8-7291-41AD-9E42-FEE0B89E87B5}" type="presOf" srcId="{1B924DBE-1715-46D9-8B2E-0280DB2DA75F}" destId="{3F98D7E0-9844-4B93-8D91-7262E605A3C9}" srcOrd="0" destOrd="0" presId="urn:microsoft.com/office/officeart/2008/layout/VerticalCurvedList"/>
    <dgm:cxn modelId="{56051889-F7FC-4379-9F04-E94838BFCC3B}" srcId="{917C1B2C-104A-49BB-B1C9-B8C224192B32}" destId="{AD9728E5-1255-42C8-B30E-B2F089867D3F}" srcOrd="0" destOrd="0" parTransId="{DF7470FC-247B-40CA-8843-C0ECB5C38507}" sibTransId="{1B924DBE-1715-46D9-8B2E-0280DB2DA75F}"/>
    <dgm:cxn modelId="{08904552-7C07-4A55-86A9-6B724DBF25C3}" type="presOf" srcId="{71530907-4FE5-4DCA-9F5E-919ABA94D365}" destId="{1E9D0F57-5F0B-4BCE-BF9D-1BFB19C5B2FB}" srcOrd="0" destOrd="0" presId="urn:microsoft.com/office/officeart/2008/layout/VerticalCurvedList"/>
    <dgm:cxn modelId="{C64D74CD-257C-46E3-9778-7D4F03F83CEF}" type="presOf" srcId="{15C21F4B-02E2-4FB8-8DA7-EF152510FD56}" destId="{E6001384-981B-4BC0-B3B9-C41C95FF82D9}" srcOrd="0" destOrd="0" presId="urn:microsoft.com/office/officeart/2008/layout/VerticalCurvedList"/>
    <dgm:cxn modelId="{1DBE54BC-6056-4976-B862-F5CCD35059E3}" type="presOf" srcId="{A0534FA1-55B5-407E-B88D-7E2D09FDA06D}" destId="{A0AADD21-BBAC-4CCD-B3A7-60790C43045E}" srcOrd="0" destOrd="0" presId="urn:microsoft.com/office/officeart/2008/layout/VerticalCurvedList"/>
    <dgm:cxn modelId="{58728629-960D-4048-97EF-234A7119BFDF}" type="presOf" srcId="{AD9728E5-1255-42C8-B30E-B2F089867D3F}" destId="{39AC82A2-F0E3-4F0F-82B4-DB990E1A92BC}" srcOrd="0" destOrd="0" presId="urn:microsoft.com/office/officeart/2008/layout/VerticalCurvedList"/>
    <dgm:cxn modelId="{A5787DE5-6F34-4D5A-A342-5F26E6D9FA70}" srcId="{917C1B2C-104A-49BB-B1C9-B8C224192B32}" destId="{15C21F4B-02E2-4FB8-8DA7-EF152510FD56}" srcOrd="3" destOrd="0" parTransId="{D6E6E8E1-3ADC-4CF8-8AF6-A96CCC07EA9B}" sibTransId="{A1D735B2-D499-4180-BC80-FF0FA0D4A135}"/>
    <dgm:cxn modelId="{795B697F-FDE4-4DB6-BFC3-39E262992220}" type="presParOf" srcId="{FE6758FC-1840-4DFA-A9C2-97B578593934}" destId="{38535EC1-B3CA-464A-8F5C-5E36D5417011}" srcOrd="0" destOrd="0" presId="urn:microsoft.com/office/officeart/2008/layout/VerticalCurvedList"/>
    <dgm:cxn modelId="{39057F0C-CF77-4C9B-84CF-85133E3F009D}" type="presParOf" srcId="{38535EC1-B3CA-464A-8F5C-5E36D5417011}" destId="{570954BC-8B92-44D1-B1A8-C2425F57187A}" srcOrd="0" destOrd="0" presId="urn:microsoft.com/office/officeart/2008/layout/VerticalCurvedList"/>
    <dgm:cxn modelId="{F1AF175E-5D30-43EA-9A40-92095141D8DA}" type="presParOf" srcId="{570954BC-8B92-44D1-B1A8-C2425F57187A}" destId="{A6BA9305-FA73-4EDC-B570-542F163EFFE0}" srcOrd="0" destOrd="0" presId="urn:microsoft.com/office/officeart/2008/layout/VerticalCurvedList"/>
    <dgm:cxn modelId="{45142290-551F-4F11-AE7F-1DAF07369D62}" type="presParOf" srcId="{570954BC-8B92-44D1-B1A8-C2425F57187A}" destId="{3F98D7E0-9844-4B93-8D91-7262E605A3C9}" srcOrd="1" destOrd="0" presId="urn:microsoft.com/office/officeart/2008/layout/VerticalCurvedList"/>
    <dgm:cxn modelId="{302DC6E4-E086-4721-B7C2-F84DC5F47738}" type="presParOf" srcId="{570954BC-8B92-44D1-B1A8-C2425F57187A}" destId="{440EB052-63AE-4B1B-A268-2990B1484751}" srcOrd="2" destOrd="0" presId="urn:microsoft.com/office/officeart/2008/layout/VerticalCurvedList"/>
    <dgm:cxn modelId="{9D740B6B-3B62-4750-A805-5D142D421495}" type="presParOf" srcId="{570954BC-8B92-44D1-B1A8-C2425F57187A}" destId="{437FA965-C7E5-4B17-B743-6E8AAB329F3A}" srcOrd="3" destOrd="0" presId="urn:microsoft.com/office/officeart/2008/layout/VerticalCurvedList"/>
    <dgm:cxn modelId="{9324A997-130F-4BDB-A2DA-374EDF1423F4}" type="presParOf" srcId="{38535EC1-B3CA-464A-8F5C-5E36D5417011}" destId="{39AC82A2-F0E3-4F0F-82B4-DB990E1A92BC}" srcOrd="1" destOrd="0" presId="urn:microsoft.com/office/officeart/2008/layout/VerticalCurvedList"/>
    <dgm:cxn modelId="{600FB532-99EA-4D48-857D-0699B83FC411}" type="presParOf" srcId="{38535EC1-B3CA-464A-8F5C-5E36D5417011}" destId="{92DB13DC-137F-43E3-B96C-7415F099F8F5}" srcOrd="2" destOrd="0" presId="urn:microsoft.com/office/officeart/2008/layout/VerticalCurvedList"/>
    <dgm:cxn modelId="{58874B0F-3E02-426A-A82D-5BB9BE163AC5}" type="presParOf" srcId="{92DB13DC-137F-43E3-B96C-7415F099F8F5}" destId="{129053A9-CAE8-43D9-BBCA-EBD243CF80DA}" srcOrd="0" destOrd="0" presId="urn:microsoft.com/office/officeart/2008/layout/VerticalCurvedList"/>
    <dgm:cxn modelId="{95C8EB06-168A-41F6-A961-8CD8DCF120EE}" type="presParOf" srcId="{38535EC1-B3CA-464A-8F5C-5E36D5417011}" destId="{A0AADD21-BBAC-4CCD-B3A7-60790C43045E}" srcOrd="3" destOrd="0" presId="urn:microsoft.com/office/officeart/2008/layout/VerticalCurvedList"/>
    <dgm:cxn modelId="{48A86FA0-66C1-4561-959D-321003E8FC27}" type="presParOf" srcId="{38535EC1-B3CA-464A-8F5C-5E36D5417011}" destId="{6CBF0696-6632-433A-A11D-1F2FD0BEB1D1}" srcOrd="4" destOrd="0" presId="urn:microsoft.com/office/officeart/2008/layout/VerticalCurvedList"/>
    <dgm:cxn modelId="{916F219F-1D65-48EC-B27C-2A0049703042}" type="presParOf" srcId="{6CBF0696-6632-433A-A11D-1F2FD0BEB1D1}" destId="{13CE1680-CA0B-4D06-AE4E-B5ABD4B1AA10}" srcOrd="0" destOrd="0" presId="urn:microsoft.com/office/officeart/2008/layout/VerticalCurvedList"/>
    <dgm:cxn modelId="{3C6BAFA7-EFA1-458F-8CB7-34FB78279ED2}" type="presParOf" srcId="{38535EC1-B3CA-464A-8F5C-5E36D5417011}" destId="{1E9D0F57-5F0B-4BCE-BF9D-1BFB19C5B2FB}" srcOrd="5" destOrd="0" presId="urn:microsoft.com/office/officeart/2008/layout/VerticalCurvedList"/>
    <dgm:cxn modelId="{75421907-D1D6-40BC-8698-8D7E9B596FEE}" type="presParOf" srcId="{38535EC1-B3CA-464A-8F5C-5E36D5417011}" destId="{97E0567B-0732-4BDA-9C5D-CBEDB92B58A9}" srcOrd="6" destOrd="0" presId="urn:microsoft.com/office/officeart/2008/layout/VerticalCurvedList"/>
    <dgm:cxn modelId="{EE0E2AF8-9276-4E27-8BAE-D248A40801DC}" type="presParOf" srcId="{97E0567B-0732-4BDA-9C5D-CBEDB92B58A9}" destId="{4BEA3414-0067-4547-B721-74CB6D926084}" srcOrd="0" destOrd="0" presId="urn:microsoft.com/office/officeart/2008/layout/VerticalCurvedList"/>
    <dgm:cxn modelId="{59551E6E-B224-46FC-986F-B1BF961F25D4}" type="presParOf" srcId="{38535EC1-B3CA-464A-8F5C-5E36D5417011}" destId="{E6001384-981B-4BC0-B3B9-C41C95FF82D9}" srcOrd="7" destOrd="0" presId="urn:microsoft.com/office/officeart/2008/layout/VerticalCurvedList"/>
    <dgm:cxn modelId="{DD51B62C-5E5E-4906-BC4F-4943E57C915A}" type="presParOf" srcId="{38535EC1-B3CA-464A-8F5C-5E36D5417011}" destId="{72098FE9-4C3D-4B01-95ED-A1C6D76739BE}" srcOrd="8" destOrd="0" presId="urn:microsoft.com/office/officeart/2008/layout/VerticalCurvedList"/>
    <dgm:cxn modelId="{EC5CD72C-CB49-4D5D-9E6F-73886A3030F3}" type="presParOf" srcId="{72098FE9-4C3D-4B01-95ED-A1C6D76739BE}" destId="{26B55949-315D-4BD8-8453-6D2BB6701A02}" srcOrd="0" destOrd="0" presId="urn:microsoft.com/office/officeart/2008/layout/VerticalCurvedList"/>
    <dgm:cxn modelId="{AB705B33-3D83-428A-AE3A-AFE0FDC6121B}" type="presParOf" srcId="{38535EC1-B3CA-464A-8F5C-5E36D5417011}" destId="{CEF3073D-E7CC-4F60-82BE-7FF3D0DE0C01}" srcOrd="9" destOrd="0" presId="urn:microsoft.com/office/officeart/2008/layout/VerticalCurvedList"/>
    <dgm:cxn modelId="{6C89DCA1-43C1-41F1-BD51-A922F097DF24}" type="presParOf" srcId="{38535EC1-B3CA-464A-8F5C-5E36D5417011}" destId="{A4F7CC57-0097-4467-8E08-552D429EF120}" srcOrd="10" destOrd="0" presId="urn:microsoft.com/office/officeart/2008/layout/VerticalCurvedList"/>
    <dgm:cxn modelId="{13567772-70BE-49ED-8052-7D7AE7E47DA0}" type="presParOf" srcId="{A4F7CC57-0097-4467-8E08-552D429EF120}" destId="{1668F4F7-9BDE-4255-BFB0-9D759ADD0E4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BBD08CA-997F-4B95-B160-80AB5AB4A273}" type="doc">
      <dgm:prSet loTypeId="urn:microsoft.com/office/officeart/2008/layout/VerticalCurvedLis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788BEE0-9B6E-4B58-A591-E36CDDE76E1B}">
      <dgm:prSet phldrT="[Texte]"/>
      <dgm:spPr/>
      <dgm:t>
        <a:bodyPr/>
        <a:lstStyle/>
        <a:p>
          <a:r>
            <a:rPr lang="fr-FR" u="none" dirty="0">
              <a:solidFill>
                <a:schemeClr val="bg1"/>
              </a:solidFill>
            </a:rPr>
            <a:t>Concerne les élèves du </a:t>
          </a:r>
          <a:r>
            <a:rPr lang="fr-FR" b="1" u="none" dirty="0">
              <a:solidFill>
                <a:schemeClr val="bg1"/>
              </a:solidFill>
            </a:rPr>
            <a:t>cycle 4</a:t>
          </a:r>
        </a:p>
      </dgm:t>
    </dgm:pt>
    <dgm:pt modelId="{23D22104-7D48-49DA-96E1-86671B219F30}" type="parTrans" cxnId="{1374355C-5459-46FE-8225-694F8F86FA6E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53C9144A-1C9B-4109-841A-6879844C8019}" type="sibTrans" cxnId="{1374355C-5459-46FE-8225-694F8F86FA6E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4AE22BB6-E8AD-408D-8F42-9D5D335CAC43}">
      <dgm:prSet phldrT="[Texte]"/>
      <dgm:spPr/>
      <dgm:t>
        <a:bodyPr/>
        <a:lstStyle/>
        <a:p>
          <a:r>
            <a:rPr lang="fr-FR" b="1" i="1" u="sng" dirty="0">
              <a:solidFill>
                <a:schemeClr val="bg1"/>
              </a:solidFill>
            </a:rPr>
            <a:t>Approfondir</a:t>
          </a:r>
          <a:r>
            <a:rPr lang="fr-FR" b="0" i="0" u="none" dirty="0">
              <a:solidFill>
                <a:schemeClr val="bg1"/>
              </a:solidFill>
            </a:rPr>
            <a:t> des connaissances et des compétences par une </a:t>
          </a:r>
          <a:r>
            <a:rPr lang="fr-FR" b="1" i="0" u="sng" dirty="0">
              <a:solidFill>
                <a:schemeClr val="bg1"/>
              </a:solidFill>
            </a:rPr>
            <a:t>démarche de projet </a:t>
          </a:r>
          <a:endParaRPr lang="fr-FR" b="1" u="sng" dirty="0">
            <a:solidFill>
              <a:schemeClr val="bg1"/>
            </a:solidFill>
          </a:endParaRPr>
        </a:p>
      </dgm:t>
    </dgm:pt>
    <dgm:pt modelId="{A20D2FFF-7EA1-4373-84F3-9E9F1A644C06}" type="parTrans" cxnId="{B4C5B640-7048-4A33-ACE9-DF7E9F19E118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F97EC25F-D495-421D-8D08-1DAFB24B17CC}" type="sibTrans" cxnId="{B4C5B640-7048-4A33-ACE9-DF7E9F19E118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0E66E50E-E943-46A2-80A0-49F1B21BE325}">
      <dgm:prSet phldrT="[Texte]"/>
      <dgm:spPr/>
      <dgm:t>
        <a:bodyPr/>
        <a:lstStyle/>
        <a:p>
          <a:r>
            <a:rPr lang="fr-FR" u="none" dirty="0">
              <a:solidFill>
                <a:schemeClr val="bg1"/>
              </a:solidFill>
            </a:rPr>
            <a:t>Une </a:t>
          </a:r>
          <a:r>
            <a:rPr lang="fr-FR" b="1" u="none" dirty="0">
              <a:solidFill>
                <a:schemeClr val="bg1"/>
              </a:solidFill>
            </a:rPr>
            <a:t>réalisation concrète</a:t>
          </a:r>
          <a:r>
            <a:rPr lang="fr-FR" u="none" dirty="0">
              <a:solidFill>
                <a:schemeClr val="bg1"/>
              </a:solidFill>
            </a:rPr>
            <a:t>, individuelle ou collective	</a:t>
          </a:r>
        </a:p>
      </dgm:t>
    </dgm:pt>
    <dgm:pt modelId="{2DD8A8E6-9014-4D31-8E15-F98BF2414F91}" type="parTrans" cxnId="{5DAA5A40-C96A-4A97-B3EC-C0D0A84FFF7C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21BF0AFE-AFC8-4A6F-A1AD-9052FE98AF7C}" type="sibTrans" cxnId="{5DAA5A40-C96A-4A97-B3EC-C0D0A84FFF7C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97B098E9-2AE8-4546-B515-C957933A5A66}">
      <dgm:prSet phldrT="[Texte]"/>
      <dgm:spPr/>
      <dgm:t>
        <a:bodyPr/>
        <a:lstStyle/>
        <a:p>
          <a:r>
            <a:rPr lang="fr-FR" b="0" i="0" u="none" dirty="0">
              <a:solidFill>
                <a:schemeClr val="bg1"/>
              </a:solidFill>
            </a:rPr>
            <a:t>Développer les compétences liées a </a:t>
          </a:r>
          <a:r>
            <a:rPr lang="fr-FR" b="1" i="0" u="none" dirty="0">
              <a:solidFill>
                <a:schemeClr val="bg1"/>
              </a:solidFill>
            </a:rPr>
            <a:t>l'oral</a:t>
          </a:r>
          <a:r>
            <a:rPr lang="fr-FR" b="0" i="0" u="none" dirty="0">
              <a:solidFill>
                <a:schemeClr val="bg1"/>
              </a:solidFill>
            </a:rPr>
            <a:t>, l'esprit </a:t>
          </a:r>
          <a:r>
            <a:rPr lang="fr-FR" b="1" i="0" u="none" dirty="0">
              <a:solidFill>
                <a:schemeClr val="bg1"/>
              </a:solidFill>
            </a:rPr>
            <a:t>créatif</a:t>
          </a:r>
          <a:r>
            <a:rPr lang="fr-FR" b="0" i="0" u="none" dirty="0">
              <a:solidFill>
                <a:schemeClr val="bg1"/>
              </a:solidFill>
            </a:rPr>
            <a:t> et la </a:t>
          </a:r>
          <a:r>
            <a:rPr lang="fr-FR" b="1" i="0" u="none" dirty="0">
              <a:solidFill>
                <a:schemeClr val="bg1"/>
              </a:solidFill>
            </a:rPr>
            <a:t>participation </a:t>
          </a:r>
          <a:endParaRPr lang="fr-FR" b="1" u="none" dirty="0">
            <a:solidFill>
              <a:schemeClr val="bg1"/>
            </a:solidFill>
          </a:endParaRPr>
        </a:p>
      </dgm:t>
    </dgm:pt>
    <dgm:pt modelId="{9491D69E-1894-4C53-95F9-F546C7E305FC}" type="parTrans" cxnId="{29533899-FCB7-4A38-AB32-82B2F4285093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E6313305-AFC7-4FBF-BEEB-AF361B8C9D05}" type="sibTrans" cxnId="{29533899-FCB7-4A38-AB32-82B2F4285093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433BCB4F-7F97-40BD-A09B-4CD3C7901A95}">
      <dgm:prSet phldrT="[Texte]"/>
      <dgm:spPr/>
      <dgm:t>
        <a:bodyPr/>
        <a:lstStyle/>
        <a:p>
          <a:r>
            <a:rPr lang="fr-FR" b="1" u="none" dirty="0">
              <a:solidFill>
                <a:schemeClr val="bg1"/>
              </a:solidFill>
            </a:rPr>
            <a:t>Toutes les disciplines d'enseignement contribuent aux EPI + CPE + Professeurs documentalistes</a:t>
          </a:r>
          <a:endParaRPr lang="fr-FR" b="1" u="sng" dirty="0">
            <a:solidFill>
              <a:schemeClr val="bg1"/>
            </a:solidFill>
          </a:endParaRPr>
        </a:p>
      </dgm:t>
    </dgm:pt>
    <dgm:pt modelId="{21DFD18E-1B4F-43EF-BB6F-F5C526074112}" type="parTrans" cxnId="{A6DE04A1-8AAE-43A1-B9E9-399C45F578FE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42DC5E5D-0FFF-4F12-A2C3-222FEF9DDD46}" type="sibTrans" cxnId="{A6DE04A1-8AAE-43A1-B9E9-399C45F578FE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B8EC7144-1040-4E9C-AB93-F398585B0559}">
      <dgm:prSet phldrT="[Texte]"/>
      <dgm:spPr/>
      <dgm:t>
        <a:bodyPr/>
        <a:lstStyle/>
        <a:p>
          <a:r>
            <a:rPr lang="fr-FR" u="none" dirty="0">
              <a:solidFill>
                <a:schemeClr val="bg1"/>
              </a:solidFill>
            </a:rPr>
            <a:t>S’inscrire dans un travail en </a:t>
          </a:r>
          <a:r>
            <a:rPr lang="fr-FR" b="1" u="none" dirty="0">
              <a:solidFill>
                <a:schemeClr val="bg1"/>
              </a:solidFill>
            </a:rPr>
            <a:t>équipe</a:t>
          </a:r>
        </a:p>
      </dgm:t>
    </dgm:pt>
    <dgm:pt modelId="{A8707AAA-AA8C-45CD-ACCA-3840BACBA94E}" type="parTrans" cxnId="{6DAF81E6-7DD0-49C7-9C67-2CD42F3A235E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CA0F9D04-AC3E-4FEF-BEDC-2F72F9A4FBA7}" type="sibTrans" cxnId="{6DAF81E6-7DD0-49C7-9C67-2CD42F3A235E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35934C94-6FA8-4257-BDC3-FF05F6C89F3E}" type="pres">
      <dgm:prSet presAssocID="{8BBD08CA-997F-4B95-B160-80AB5AB4A273}" presName="Name0" presStyleCnt="0">
        <dgm:presLayoutVars>
          <dgm:chMax val="7"/>
          <dgm:chPref val="7"/>
          <dgm:dir/>
        </dgm:presLayoutVars>
      </dgm:prSet>
      <dgm:spPr/>
    </dgm:pt>
    <dgm:pt modelId="{08A1668E-15DB-4A71-A9A8-2A06CF25BB18}" type="pres">
      <dgm:prSet presAssocID="{8BBD08CA-997F-4B95-B160-80AB5AB4A273}" presName="Name1" presStyleCnt="0"/>
      <dgm:spPr/>
    </dgm:pt>
    <dgm:pt modelId="{FE550845-16D6-4D5C-9E74-E705F559B033}" type="pres">
      <dgm:prSet presAssocID="{8BBD08CA-997F-4B95-B160-80AB5AB4A273}" presName="cycle" presStyleCnt="0"/>
      <dgm:spPr/>
    </dgm:pt>
    <dgm:pt modelId="{C61D68BA-EF34-4957-B221-C80FB853384C}" type="pres">
      <dgm:prSet presAssocID="{8BBD08CA-997F-4B95-B160-80AB5AB4A273}" presName="srcNode" presStyleLbl="node1" presStyleIdx="0" presStyleCnt="6"/>
      <dgm:spPr/>
    </dgm:pt>
    <dgm:pt modelId="{BD60E993-0D3A-4A98-88C3-3523AE9A630C}" type="pres">
      <dgm:prSet presAssocID="{8BBD08CA-997F-4B95-B160-80AB5AB4A273}" presName="conn" presStyleLbl="parChTrans1D2" presStyleIdx="0" presStyleCnt="1"/>
      <dgm:spPr/>
    </dgm:pt>
    <dgm:pt modelId="{C62C8344-A319-466C-85B7-1498C0AB7F74}" type="pres">
      <dgm:prSet presAssocID="{8BBD08CA-997F-4B95-B160-80AB5AB4A273}" presName="extraNode" presStyleLbl="node1" presStyleIdx="0" presStyleCnt="6"/>
      <dgm:spPr/>
    </dgm:pt>
    <dgm:pt modelId="{34C1A021-28C1-42AC-8EC1-DC8AE9D9B4C5}" type="pres">
      <dgm:prSet presAssocID="{8BBD08CA-997F-4B95-B160-80AB5AB4A273}" presName="dstNode" presStyleLbl="node1" presStyleIdx="0" presStyleCnt="6"/>
      <dgm:spPr/>
    </dgm:pt>
    <dgm:pt modelId="{83119094-959C-4A14-8515-4FAE57D3819B}" type="pres">
      <dgm:prSet presAssocID="{C788BEE0-9B6E-4B58-A591-E36CDDE76E1B}" presName="text_1" presStyleLbl="node1" presStyleIdx="0" presStyleCnt="6">
        <dgm:presLayoutVars>
          <dgm:bulletEnabled val="1"/>
        </dgm:presLayoutVars>
      </dgm:prSet>
      <dgm:spPr/>
    </dgm:pt>
    <dgm:pt modelId="{DBD73EAC-2CF7-4DC4-893E-C0FA160C8EB1}" type="pres">
      <dgm:prSet presAssocID="{C788BEE0-9B6E-4B58-A591-E36CDDE76E1B}" presName="accent_1" presStyleCnt="0"/>
      <dgm:spPr/>
    </dgm:pt>
    <dgm:pt modelId="{108E477F-DCDB-4B9B-AADA-B6076DAFBDBB}" type="pres">
      <dgm:prSet presAssocID="{C788BEE0-9B6E-4B58-A591-E36CDDE76E1B}" presName="accentRepeatNode" presStyleLbl="solidFgAcc1" presStyleIdx="0" presStyleCnt="6"/>
      <dgm:spPr/>
    </dgm:pt>
    <dgm:pt modelId="{2E2B415A-0D8F-4458-B32F-2CD61B2979ED}" type="pres">
      <dgm:prSet presAssocID="{433BCB4F-7F97-40BD-A09B-4CD3C7901A95}" presName="text_2" presStyleLbl="node1" presStyleIdx="1" presStyleCnt="6">
        <dgm:presLayoutVars>
          <dgm:bulletEnabled val="1"/>
        </dgm:presLayoutVars>
      </dgm:prSet>
      <dgm:spPr/>
    </dgm:pt>
    <dgm:pt modelId="{8D10B7EB-1540-4513-BC8E-149755488E81}" type="pres">
      <dgm:prSet presAssocID="{433BCB4F-7F97-40BD-A09B-4CD3C7901A95}" presName="accent_2" presStyleCnt="0"/>
      <dgm:spPr/>
    </dgm:pt>
    <dgm:pt modelId="{F970D459-8A77-45A0-919A-0BEBAABB2B5E}" type="pres">
      <dgm:prSet presAssocID="{433BCB4F-7F97-40BD-A09B-4CD3C7901A95}" presName="accentRepeatNode" presStyleLbl="solidFgAcc1" presStyleIdx="1" presStyleCnt="6"/>
      <dgm:spPr/>
    </dgm:pt>
    <dgm:pt modelId="{B8A5D87F-2EAF-48C0-9DEA-CA1CED1600DB}" type="pres">
      <dgm:prSet presAssocID="{4AE22BB6-E8AD-408D-8F42-9D5D335CAC43}" presName="text_3" presStyleLbl="node1" presStyleIdx="2" presStyleCnt="6">
        <dgm:presLayoutVars>
          <dgm:bulletEnabled val="1"/>
        </dgm:presLayoutVars>
      </dgm:prSet>
      <dgm:spPr/>
    </dgm:pt>
    <dgm:pt modelId="{1B02EA17-04D5-46FB-87DE-2A76F37BF5DE}" type="pres">
      <dgm:prSet presAssocID="{4AE22BB6-E8AD-408D-8F42-9D5D335CAC43}" presName="accent_3" presStyleCnt="0"/>
      <dgm:spPr/>
    </dgm:pt>
    <dgm:pt modelId="{DED2C524-0980-4AAF-A139-81416393065B}" type="pres">
      <dgm:prSet presAssocID="{4AE22BB6-E8AD-408D-8F42-9D5D335CAC43}" presName="accentRepeatNode" presStyleLbl="solidFgAcc1" presStyleIdx="2" presStyleCnt="6"/>
      <dgm:spPr/>
    </dgm:pt>
    <dgm:pt modelId="{1C6CC449-FDFB-4E69-A169-8C4A88D992D6}" type="pres">
      <dgm:prSet presAssocID="{0E66E50E-E943-46A2-80A0-49F1B21BE325}" presName="text_4" presStyleLbl="node1" presStyleIdx="3" presStyleCnt="6">
        <dgm:presLayoutVars>
          <dgm:bulletEnabled val="1"/>
        </dgm:presLayoutVars>
      </dgm:prSet>
      <dgm:spPr/>
    </dgm:pt>
    <dgm:pt modelId="{04DFBFDA-C735-4101-9BD2-623240355241}" type="pres">
      <dgm:prSet presAssocID="{0E66E50E-E943-46A2-80A0-49F1B21BE325}" presName="accent_4" presStyleCnt="0"/>
      <dgm:spPr/>
    </dgm:pt>
    <dgm:pt modelId="{E010F108-217B-4170-9259-9BFE51991285}" type="pres">
      <dgm:prSet presAssocID="{0E66E50E-E943-46A2-80A0-49F1B21BE325}" presName="accentRepeatNode" presStyleLbl="solidFgAcc1" presStyleIdx="3" presStyleCnt="6"/>
      <dgm:spPr/>
    </dgm:pt>
    <dgm:pt modelId="{B52D3E2D-18C8-4BAA-8519-263667F90639}" type="pres">
      <dgm:prSet presAssocID="{97B098E9-2AE8-4546-B515-C957933A5A66}" presName="text_5" presStyleLbl="node1" presStyleIdx="4" presStyleCnt="6">
        <dgm:presLayoutVars>
          <dgm:bulletEnabled val="1"/>
        </dgm:presLayoutVars>
      </dgm:prSet>
      <dgm:spPr/>
    </dgm:pt>
    <dgm:pt modelId="{B8BD5C1B-896D-476E-826E-066FB9B9F518}" type="pres">
      <dgm:prSet presAssocID="{97B098E9-2AE8-4546-B515-C957933A5A66}" presName="accent_5" presStyleCnt="0"/>
      <dgm:spPr/>
    </dgm:pt>
    <dgm:pt modelId="{BEC6E132-7E70-46D6-A43E-F96860D73904}" type="pres">
      <dgm:prSet presAssocID="{97B098E9-2AE8-4546-B515-C957933A5A66}" presName="accentRepeatNode" presStyleLbl="solidFgAcc1" presStyleIdx="4" presStyleCnt="6"/>
      <dgm:spPr/>
    </dgm:pt>
    <dgm:pt modelId="{669E0377-E76F-4131-A85A-1633A7A57ABE}" type="pres">
      <dgm:prSet presAssocID="{B8EC7144-1040-4E9C-AB93-F398585B0559}" presName="text_6" presStyleLbl="node1" presStyleIdx="5" presStyleCnt="6">
        <dgm:presLayoutVars>
          <dgm:bulletEnabled val="1"/>
        </dgm:presLayoutVars>
      </dgm:prSet>
      <dgm:spPr/>
    </dgm:pt>
    <dgm:pt modelId="{4F76E95D-EE60-4ECE-95A6-AB8100E3313C}" type="pres">
      <dgm:prSet presAssocID="{B8EC7144-1040-4E9C-AB93-F398585B0559}" presName="accent_6" presStyleCnt="0"/>
      <dgm:spPr/>
    </dgm:pt>
    <dgm:pt modelId="{DA2B9EC1-0D71-476B-AD54-0B7644D15B03}" type="pres">
      <dgm:prSet presAssocID="{B8EC7144-1040-4E9C-AB93-F398585B0559}" presName="accentRepeatNode" presStyleLbl="solidFgAcc1" presStyleIdx="5" presStyleCnt="6"/>
      <dgm:spPr/>
    </dgm:pt>
  </dgm:ptLst>
  <dgm:cxnLst>
    <dgm:cxn modelId="{6638773A-1EB3-4CA5-B5AE-CE0BB9E96FF8}" type="presOf" srcId="{8BBD08CA-997F-4B95-B160-80AB5AB4A273}" destId="{35934C94-6FA8-4257-BDC3-FF05F6C89F3E}" srcOrd="0" destOrd="0" presId="urn:microsoft.com/office/officeart/2008/layout/VerticalCurvedList"/>
    <dgm:cxn modelId="{57583CD0-88DB-44E3-B2F1-290B4E647DC1}" type="presOf" srcId="{C788BEE0-9B6E-4B58-A591-E36CDDE76E1B}" destId="{83119094-959C-4A14-8515-4FAE57D3819B}" srcOrd="0" destOrd="0" presId="urn:microsoft.com/office/officeart/2008/layout/VerticalCurvedList"/>
    <dgm:cxn modelId="{34AB7DC7-9277-4CFF-B0C9-955F27133B38}" type="presOf" srcId="{0E66E50E-E943-46A2-80A0-49F1B21BE325}" destId="{1C6CC449-FDFB-4E69-A169-8C4A88D992D6}" srcOrd="0" destOrd="0" presId="urn:microsoft.com/office/officeart/2008/layout/VerticalCurvedList"/>
    <dgm:cxn modelId="{29533899-FCB7-4A38-AB32-82B2F4285093}" srcId="{8BBD08CA-997F-4B95-B160-80AB5AB4A273}" destId="{97B098E9-2AE8-4546-B515-C957933A5A66}" srcOrd="4" destOrd="0" parTransId="{9491D69E-1894-4C53-95F9-F546C7E305FC}" sibTransId="{E6313305-AFC7-4FBF-BEEB-AF361B8C9D05}"/>
    <dgm:cxn modelId="{A6DE04A1-8AAE-43A1-B9E9-399C45F578FE}" srcId="{8BBD08CA-997F-4B95-B160-80AB5AB4A273}" destId="{433BCB4F-7F97-40BD-A09B-4CD3C7901A95}" srcOrd="1" destOrd="0" parTransId="{21DFD18E-1B4F-43EF-BB6F-F5C526074112}" sibTransId="{42DC5E5D-0FFF-4F12-A2C3-222FEF9DDD46}"/>
    <dgm:cxn modelId="{6DAF81E6-7DD0-49C7-9C67-2CD42F3A235E}" srcId="{8BBD08CA-997F-4B95-B160-80AB5AB4A273}" destId="{B8EC7144-1040-4E9C-AB93-F398585B0559}" srcOrd="5" destOrd="0" parTransId="{A8707AAA-AA8C-45CD-ACCA-3840BACBA94E}" sibTransId="{CA0F9D04-AC3E-4FEF-BEDC-2F72F9A4FBA7}"/>
    <dgm:cxn modelId="{6EF4C7C2-D313-490C-AEE6-6B03F66CEC5E}" type="presOf" srcId="{B8EC7144-1040-4E9C-AB93-F398585B0559}" destId="{669E0377-E76F-4131-A85A-1633A7A57ABE}" srcOrd="0" destOrd="0" presId="urn:microsoft.com/office/officeart/2008/layout/VerticalCurvedList"/>
    <dgm:cxn modelId="{2A56B3CD-DDDD-46A8-BEC5-6ED108B38BF9}" type="presOf" srcId="{433BCB4F-7F97-40BD-A09B-4CD3C7901A95}" destId="{2E2B415A-0D8F-4458-B32F-2CD61B2979ED}" srcOrd="0" destOrd="0" presId="urn:microsoft.com/office/officeart/2008/layout/VerticalCurvedList"/>
    <dgm:cxn modelId="{6443C761-3EFD-4804-BF74-06D26103E36F}" type="presOf" srcId="{4AE22BB6-E8AD-408D-8F42-9D5D335CAC43}" destId="{B8A5D87F-2EAF-48C0-9DEA-CA1CED1600DB}" srcOrd="0" destOrd="0" presId="urn:microsoft.com/office/officeart/2008/layout/VerticalCurvedList"/>
    <dgm:cxn modelId="{5DAA5A40-C96A-4A97-B3EC-C0D0A84FFF7C}" srcId="{8BBD08CA-997F-4B95-B160-80AB5AB4A273}" destId="{0E66E50E-E943-46A2-80A0-49F1B21BE325}" srcOrd="3" destOrd="0" parTransId="{2DD8A8E6-9014-4D31-8E15-F98BF2414F91}" sibTransId="{21BF0AFE-AFC8-4A6F-A1AD-9052FE98AF7C}"/>
    <dgm:cxn modelId="{CCFF6928-878C-4FAC-8CDF-FC6E76049D32}" type="presOf" srcId="{53C9144A-1C9B-4109-841A-6879844C8019}" destId="{BD60E993-0D3A-4A98-88C3-3523AE9A630C}" srcOrd="0" destOrd="0" presId="urn:microsoft.com/office/officeart/2008/layout/VerticalCurvedList"/>
    <dgm:cxn modelId="{B4C5B640-7048-4A33-ACE9-DF7E9F19E118}" srcId="{8BBD08CA-997F-4B95-B160-80AB5AB4A273}" destId="{4AE22BB6-E8AD-408D-8F42-9D5D335CAC43}" srcOrd="2" destOrd="0" parTransId="{A20D2FFF-7EA1-4373-84F3-9E9F1A644C06}" sibTransId="{F97EC25F-D495-421D-8D08-1DAFB24B17CC}"/>
    <dgm:cxn modelId="{12C698D3-0CA4-45DA-A89C-F1CE912897F1}" type="presOf" srcId="{97B098E9-2AE8-4546-B515-C957933A5A66}" destId="{B52D3E2D-18C8-4BAA-8519-263667F90639}" srcOrd="0" destOrd="0" presId="urn:microsoft.com/office/officeart/2008/layout/VerticalCurvedList"/>
    <dgm:cxn modelId="{1374355C-5459-46FE-8225-694F8F86FA6E}" srcId="{8BBD08CA-997F-4B95-B160-80AB5AB4A273}" destId="{C788BEE0-9B6E-4B58-A591-E36CDDE76E1B}" srcOrd="0" destOrd="0" parTransId="{23D22104-7D48-49DA-96E1-86671B219F30}" sibTransId="{53C9144A-1C9B-4109-841A-6879844C8019}"/>
    <dgm:cxn modelId="{8A53D13A-879D-4AB5-9CB7-683D6816FFC6}" type="presParOf" srcId="{35934C94-6FA8-4257-BDC3-FF05F6C89F3E}" destId="{08A1668E-15DB-4A71-A9A8-2A06CF25BB18}" srcOrd="0" destOrd="0" presId="urn:microsoft.com/office/officeart/2008/layout/VerticalCurvedList"/>
    <dgm:cxn modelId="{2138F6B7-E39F-45DA-94FA-FD9A0A101109}" type="presParOf" srcId="{08A1668E-15DB-4A71-A9A8-2A06CF25BB18}" destId="{FE550845-16D6-4D5C-9E74-E705F559B033}" srcOrd="0" destOrd="0" presId="urn:microsoft.com/office/officeart/2008/layout/VerticalCurvedList"/>
    <dgm:cxn modelId="{6B8F6963-E12A-4BE0-B976-C86E56B857FB}" type="presParOf" srcId="{FE550845-16D6-4D5C-9E74-E705F559B033}" destId="{C61D68BA-EF34-4957-B221-C80FB853384C}" srcOrd="0" destOrd="0" presId="urn:microsoft.com/office/officeart/2008/layout/VerticalCurvedList"/>
    <dgm:cxn modelId="{B16547F4-9E9C-4F72-9768-FABC13356820}" type="presParOf" srcId="{FE550845-16D6-4D5C-9E74-E705F559B033}" destId="{BD60E993-0D3A-4A98-88C3-3523AE9A630C}" srcOrd="1" destOrd="0" presId="urn:microsoft.com/office/officeart/2008/layout/VerticalCurvedList"/>
    <dgm:cxn modelId="{136B8769-7E13-4EF5-988D-ADB733D44529}" type="presParOf" srcId="{FE550845-16D6-4D5C-9E74-E705F559B033}" destId="{C62C8344-A319-466C-85B7-1498C0AB7F74}" srcOrd="2" destOrd="0" presId="urn:microsoft.com/office/officeart/2008/layout/VerticalCurvedList"/>
    <dgm:cxn modelId="{147743FE-FE2A-4674-B34A-B278B26B39FF}" type="presParOf" srcId="{FE550845-16D6-4D5C-9E74-E705F559B033}" destId="{34C1A021-28C1-42AC-8EC1-DC8AE9D9B4C5}" srcOrd="3" destOrd="0" presId="urn:microsoft.com/office/officeart/2008/layout/VerticalCurvedList"/>
    <dgm:cxn modelId="{241E2089-E462-4F19-9A63-6AF52F115AB4}" type="presParOf" srcId="{08A1668E-15DB-4A71-A9A8-2A06CF25BB18}" destId="{83119094-959C-4A14-8515-4FAE57D3819B}" srcOrd="1" destOrd="0" presId="urn:microsoft.com/office/officeart/2008/layout/VerticalCurvedList"/>
    <dgm:cxn modelId="{21297764-62B4-4B68-99B0-177EC9A54B83}" type="presParOf" srcId="{08A1668E-15DB-4A71-A9A8-2A06CF25BB18}" destId="{DBD73EAC-2CF7-4DC4-893E-C0FA160C8EB1}" srcOrd="2" destOrd="0" presId="urn:microsoft.com/office/officeart/2008/layout/VerticalCurvedList"/>
    <dgm:cxn modelId="{ECE5B9C5-E03C-4820-A395-0A068E47D915}" type="presParOf" srcId="{DBD73EAC-2CF7-4DC4-893E-C0FA160C8EB1}" destId="{108E477F-DCDB-4B9B-AADA-B6076DAFBDBB}" srcOrd="0" destOrd="0" presId="urn:microsoft.com/office/officeart/2008/layout/VerticalCurvedList"/>
    <dgm:cxn modelId="{8D7B9CB3-E986-4DC9-83A1-7AB45727BC46}" type="presParOf" srcId="{08A1668E-15DB-4A71-A9A8-2A06CF25BB18}" destId="{2E2B415A-0D8F-4458-B32F-2CD61B2979ED}" srcOrd="3" destOrd="0" presId="urn:microsoft.com/office/officeart/2008/layout/VerticalCurvedList"/>
    <dgm:cxn modelId="{AFB81CD5-EC9D-4B25-8ACE-A23587D675A2}" type="presParOf" srcId="{08A1668E-15DB-4A71-A9A8-2A06CF25BB18}" destId="{8D10B7EB-1540-4513-BC8E-149755488E81}" srcOrd="4" destOrd="0" presId="urn:microsoft.com/office/officeart/2008/layout/VerticalCurvedList"/>
    <dgm:cxn modelId="{955CC655-8D45-40A5-B877-F99D6F649106}" type="presParOf" srcId="{8D10B7EB-1540-4513-BC8E-149755488E81}" destId="{F970D459-8A77-45A0-919A-0BEBAABB2B5E}" srcOrd="0" destOrd="0" presId="urn:microsoft.com/office/officeart/2008/layout/VerticalCurvedList"/>
    <dgm:cxn modelId="{F94AD6C7-5166-4D25-86DD-2BC0B6725E46}" type="presParOf" srcId="{08A1668E-15DB-4A71-A9A8-2A06CF25BB18}" destId="{B8A5D87F-2EAF-48C0-9DEA-CA1CED1600DB}" srcOrd="5" destOrd="0" presId="urn:microsoft.com/office/officeart/2008/layout/VerticalCurvedList"/>
    <dgm:cxn modelId="{D8B8EBA9-1273-4611-A9BB-66A07E094275}" type="presParOf" srcId="{08A1668E-15DB-4A71-A9A8-2A06CF25BB18}" destId="{1B02EA17-04D5-46FB-87DE-2A76F37BF5DE}" srcOrd="6" destOrd="0" presId="urn:microsoft.com/office/officeart/2008/layout/VerticalCurvedList"/>
    <dgm:cxn modelId="{99CCEFAC-87ED-4E17-A417-A70801B70E64}" type="presParOf" srcId="{1B02EA17-04D5-46FB-87DE-2A76F37BF5DE}" destId="{DED2C524-0980-4AAF-A139-81416393065B}" srcOrd="0" destOrd="0" presId="urn:microsoft.com/office/officeart/2008/layout/VerticalCurvedList"/>
    <dgm:cxn modelId="{85E0717F-798C-460A-AFDC-3D9A6C2782B6}" type="presParOf" srcId="{08A1668E-15DB-4A71-A9A8-2A06CF25BB18}" destId="{1C6CC449-FDFB-4E69-A169-8C4A88D992D6}" srcOrd="7" destOrd="0" presId="urn:microsoft.com/office/officeart/2008/layout/VerticalCurvedList"/>
    <dgm:cxn modelId="{B1F39510-3317-4834-AD70-2E66B43799EE}" type="presParOf" srcId="{08A1668E-15DB-4A71-A9A8-2A06CF25BB18}" destId="{04DFBFDA-C735-4101-9BD2-623240355241}" srcOrd="8" destOrd="0" presId="urn:microsoft.com/office/officeart/2008/layout/VerticalCurvedList"/>
    <dgm:cxn modelId="{F69B0BE2-C5A7-452B-BE3B-83282EB2D492}" type="presParOf" srcId="{04DFBFDA-C735-4101-9BD2-623240355241}" destId="{E010F108-217B-4170-9259-9BFE51991285}" srcOrd="0" destOrd="0" presId="urn:microsoft.com/office/officeart/2008/layout/VerticalCurvedList"/>
    <dgm:cxn modelId="{CD230E85-E4B3-401D-B938-3115BBD4DB36}" type="presParOf" srcId="{08A1668E-15DB-4A71-A9A8-2A06CF25BB18}" destId="{B52D3E2D-18C8-4BAA-8519-263667F90639}" srcOrd="9" destOrd="0" presId="urn:microsoft.com/office/officeart/2008/layout/VerticalCurvedList"/>
    <dgm:cxn modelId="{E9D29DB4-95FF-47CC-B1A1-F824312D6951}" type="presParOf" srcId="{08A1668E-15DB-4A71-A9A8-2A06CF25BB18}" destId="{B8BD5C1B-896D-476E-826E-066FB9B9F518}" srcOrd="10" destOrd="0" presId="urn:microsoft.com/office/officeart/2008/layout/VerticalCurvedList"/>
    <dgm:cxn modelId="{2F224411-6415-43B8-99F9-6E7C6E537D41}" type="presParOf" srcId="{B8BD5C1B-896D-476E-826E-066FB9B9F518}" destId="{BEC6E132-7E70-46D6-A43E-F96860D73904}" srcOrd="0" destOrd="0" presId="urn:microsoft.com/office/officeart/2008/layout/VerticalCurvedList"/>
    <dgm:cxn modelId="{22B314D3-179C-41EF-8A49-A72F65CF7161}" type="presParOf" srcId="{08A1668E-15DB-4A71-A9A8-2A06CF25BB18}" destId="{669E0377-E76F-4131-A85A-1633A7A57ABE}" srcOrd="11" destOrd="0" presId="urn:microsoft.com/office/officeart/2008/layout/VerticalCurvedList"/>
    <dgm:cxn modelId="{2E93C998-948C-4B4C-B9FD-7FEE0B19C0CE}" type="presParOf" srcId="{08A1668E-15DB-4A71-A9A8-2A06CF25BB18}" destId="{4F76E95D-EE60-4ECE-95A6-AB8100E3313C}" srcOrd="12" destOrd="0" presId="urn:microsoft.com/office/officeart/2008/layout/VerticalCurvedList"/>
    <dgm:cxn modelId="{7185A174-60B8-4ADA-9C59-5D88296A96F7}" type="presParOf" srcId="{4F76E95D-EE60-4ECE-95A6-AB8100E3313C}" destId="{DA2B9EC1-0D71-476B-AD54-0B7644D15B0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2C3880B-C8EE-4FA1-AF2F-7A20475BE975}" type="doc">
      <dgm:prSet loTypeId="urn:microsoft.com/office/officeart/2005/8/layout/radial6" loCatId="cycle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341A676A-660E-40C2-B6DA-3A3D1F21E16E}">
      <dgm:prSet phldrT="[Texte]"/>
      <dgm:spPr/>
      <dgm:t>
        <a:bodyPr/>
        <a:lstStyle/>
        <a:p>
          <a:r>
            <a:rPr lang="fr-FR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EPI</a:t>
          </a:r>
          <a:endParaRPr lang="fr-FR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F7D3C44-3392-4DEF-9098-BA20917B543B}" type="parTrans" cxnId="{EE74219E-9658-40CF-86C7-0677692B3AE1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4365D762-492F-4C82-AFB4-A079612BCC73}" type="sibTrans" cxnId="{EE74219E-9658-40CF-86C7-0677692B3AE1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18D48B50-9D59-48D1-B87A-3B38EA383259}">
      <dgm:prSet phldrT="[Texte]" custT="1"/>
      <dgm:spPr/>
      <dgm:t>
        <a:bodyPr/>
        <a:lstStyle/>
        <a:p>
          <a:r>
            <a:rPr lang="fr-FR" sz="240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8 thèmes</a:t>
          </a:r>
          <a:endParaRPr lang="fr-FR" sz="24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2869E1A-C634-41D9-89E4-956E42A82475}" type="parTrans" cxnId="{E80F7C5B-2661-408E-A337-3F55780C3B2A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5646477F-B8C6-4B38-9838-6C4D4BC0DC69}" type="sibTrans" cxnId="{E80F7C5B-2661-408E-A337-3F55780C3B2A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2E2CFAC5-57C4-4C37-8F48-DF3AD6AB76AF}">
      <dgm:prSet phldrT="[Texte]" custT="1"/>
      <dgm:spPr>
        <a:solidFill>
          <a:schemeClr val="accent3"/>
        </a:solidFill>
      </dgm:spPr>
      <dgm:t>
        <a:bodyPr/>
        <a:lstStyle/>
        <a:p>
          <a:pPr algn="ctr"/>
          <a:r>
            <a:rPr lang="fr-FR" sz="240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Intérêt</a:t>
          </a:r>
          <a:endParaRPr lang="fr-FR" sz="24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BAB3E24-B156-44D6-AB7C-7061AAA6A931}" type="parTrans" cxnId="{936D182E-5C86-497D-A2A9-BC810CDAB091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E7659E44-9364-480E-B78E-B11B42588D98}" type="sibTrans" cxnId="{936D182E-5C86-497D-A2A9-BC810CDAB091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D538473F-0590-4C44-9241-DB156752113C}">
      <dgm:prSet phldrT="[Texte]" custT="1"/>
      <dgm:spPr>
        <a:solidFill>
          <a:schemeClr val="accent4"/>
        </a:solidFill>
      </dgm:spPr>
      <dgm:t>
        <a:bodyPr/>
        <a:lstStyle/>
        <a:p>
          <a:r>
            <a:rPr lang="fr-FR" sz="240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Evaluation</a:t>
          </a:r>
          <a:endParaRPr lang="fr-FR" sz="24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0B0A9EA-ADE9-4D86-BF6F-A5150290392F}" type="parTrans" cxnId="{59F361A1-1DDC-46D8-B3ED-166AE85FB6BB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4039EF40-F2D8-45FF-BD28-BDB0813D2A8B}" type="sibTrans" cxnId="{59F361A1-1DDC-46D8-B3ED-166AE85FB6BB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6C91CFEC-BD57-492C-97C5-0B4A59DE1DDB}">
      <dgm:prSet phldrT="[Texte]" custT="1"/>
      <dgm:spPr>
        <a:solidFill>
          <a:schemeClr val="accent3"/>
        </a:solidFill>
      </dgm:spPr>
      <dgm:t>
        <a:bodyPr/>
        <a:lstStyle/>
        <a:p>
          <a:pPr algn="l"/>
          <a:r>
            <a:rPr lang="fr-FR" sz="140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Disciplines</a:t>
          </a:r>
          <a:endParaRPr lang="fr-FR" sz="14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A0C256A-52AC-4A4C-9F6C-B735C5E5EA82}" type="parTrans" cxnId="{1377AFF6-2313-453D-A8A8-DEBCC8852A58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55A6B75D-FC69-48BF-A7B8-CA953784E519}" type="sibTrans" cxnId="{1377AFF6-2313-453D-A8A8-DEBCC8852A58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32144EC3-4376-412F-8FD2-D3B49AD4D5F3}">
      <dgm:prSet phldrT="[Texte]" custT="1"/>
      <dgm:spPr>
        <a:solidFill>
          <a:schemeClr val="accent3"/>
        </a:solidFill>
      </dgm:spPr>
      <dgm:t>
        <a:bodyPr/>
        <a:lstStyle/>
        <a:p>
          <a:pPr algn="l"/>
          <a:r>
            <a:rPr lang="fr-FR" sz="140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Pédagogie de projet</a:t>
          </a:r>
          <a:endParaRPr lang="fr-FR" sz="14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649BB3A-42FE-4990-95D7-5AC1C53EAAB3}" type="parTrans" cxnId="{58317905-1FA7-4BD2-8E63-D0BAC6EC443A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6DC1A558-97A3-48FD-B929-4BEF3B2B3875}" type="sibTrans" cxnId="{58317905-1FA7-4BD2-8E63-D0BAC6EC443A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AF5213FE-D6E2-4C0B-9873-744CB651821D}">
      <dgm:prSet phldrT="[Texte]" custT="1"/>
      <dgm:spPr>
        <a:solidFill>
          <a:schemeClr val="accent3"/>
        </a:solidFill>
      </dgm:spPr>
      <dgm:t>
        <a:bodyPr/>
        <a:lstStyle/>
        <a:p>
          <a:pPr algn="l"/>
          <a:r>
            <a:rPr lang="fr-FR" sz="140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Aborder la complexité du monde</a:t>
          </a:r>
          <a:endParaRPr lang="fr-FR" sz="14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D935EE0-2741-4009-9AD5-E88A433B9350}" type="parTrans" cxnId="{B1B619BD-F575-4AC2-AE07-495DC2B2D889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E6C2C407-DE39-4982-ADCE-46D3E873672E}" type="sibTrans" cxnId="{B1B619BD-F575-4AC2-AE07-495DC2B2D889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E4069CB5-85B4-4626-B5B0-73FFDE477FF1}" type="pres">
      <dgm:prSet presAssocID="{F2C3880B-C8EE-4FA1-AF2F-7A20475BE97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EEEC935-B69F-49F0-BCB8-966CC4104400}" type="pres">
      <dgm:prSet presAssocID="{341A676A-660E-40C2-B6DA-3A3D1F21E16E}" presName="centerShape" presStyleLbl="node0" presStyleIdx="0" presStyleCnt="1"/>
      <dgm:spPr/>
    </dgm:pt>
    <dgm:pt modelId="{A0CEDB58-4728-4EE2-A1C4-29A80D3F9FBC}" type="pres">
      <dgm:prSet presAssocID="{18D48B50-9D59-48D1-B87A-3B38EA383259}" presName="node" presStyleLbl="node1" presStyleIdx="0" presStyleCnt="3" custScaleX="143542" custScaleY="94000">
        <dgm:presLayoutVars>
          <dgm:bulletEnabled val="1"/>
        </dgm:presLayoutVars>
      </dgm:prSet>
      <dgm:spPr/>
    </dgm:pt>
    <dgm:pt modelId="{58A8AB61-C955-4FDE-9620-8896E50C338C}" type="pres">
      <dgm:prSet presAssocID="{18D48B50-9D59-48D1-B87A-3B38EA383259}" presName="dummy" presStyleCnt="0"/>
      <dgm:spPr/>
    </dgm:pt>
    <dgm:pt modelId="{555E00FE-0EBE-4DE6-86BF-A78FFD08231E}" type="pres">
      <dgm:prSet presAssocID="{5646477F-B8C6-4B38-9838-6C4D4BC0DC69}" presName="sibTrans" presStyleLbl="sibTrans2D1" presStyleIdx="0" presStyleCnt="3"/>
      <dgm:spPr/>
    </dgm:pt>
    <dgm:pt modelId="{84225604-1241-4974-BF4C-7E4FBB280944}" type="pres">
      <dgm:prSet presAssocID="{2E2CFAC5-57C4-4C37-8F48-DF3AD6AB76AF}" presName="node" presStyleLbl="node1" presStyleIdx="1" presStyleCnt="3" custScaleX="188793" custScaleY="118364" custRadScaleRad="110485" custRadScaleInc="-32374">
        <dgm:presLayoutVars>
          <dgm:bulletEnabled val="1"/>
        </dgm:presLayoutVars>
      </dgm:prSet>
      <dgm:spPr/>
    </dgm:pt>
    <dgm:pt modelId="{0905B2F0-5A5A-48E1-BEFC-F0ED8CF3B5BB}" type="pres">
      <dgm:prSet presAssocID="{2E2CFAC5-57C4-4C37-8F48-DF3AD6AB76AF}" presName="dummy" presStyleCnt="0"/>
      <dgm:spPr/>
    </dgm:pt>
    <dgm:pt modelId="{DE8C67DD-8D10-43E0-9430-60FA6E368269}" type="pres">
      <dgm:prSet presAssocID="{E7659E44-9364-480E-B78E-B11B42588D98}" presName="sibTrans" presStyleLbl="sibTrans2D1" presStyleIdx="1" presStyleCnt="3"/>
      <dgm:spPr/>
    </dgm:pt>
    <dgm:pt modelId="{C8D0D330-2584-4B21-95F0-6199833FF1DC}" type="pres">
      <dgm:prSet presAssocID="{D538473F-0590-4C44-9241-DB156752113C}" presName="node" presStyleLbl="node1" presStyleIdx="2" presStyleCnt="3" custScaleX="143542" custScaleY="94000">
        <dgm:presLayoutVars>
          <dgm:bulletEnabled val="1"/>
        </dgm:presLayoutVars>
      </dgm:prSet>
      <dgm:spPr/>
    </dgm:pt>
    <dgm:pt modelId="{72A1E0B3-3173-4BB0-A254-92CAFA2F79C5}" type="pres">
      <dgm:prSet presAssocID="{D538473F-0590-4C44-9241-DB156752113C}" presName="dummy" presStyleCnt="0"/>
      <dgm:spPr/>
    </dgm:pt>
    <dgm:pt modelId="{C0F3DFA1-632C-4A51-B8B3-0D2C29FD0940}" type="pres">
      <dgm:prSet presAssocID="{4039EF40-F2D8-45FF-BD28-BDB0813D2A8B}" presName="sibTrans" presStyleLbl="sibTrans2D1" presStyleIdx="2" presStyleCnt="3"/>
      <dgm:spPr/>
    </dgm:pt>
  </dgm:ptLst>
  <dgm:cxnLst>
    <dgm:cxn modelId="{58317905-1FA7-4BD2-8E63-D0BAC6EC443A}" srcId="{2E2CFAC5-57C4-4C37-8F48-DF3AD6AB76AF}" destId="{32144EC3-4376-412F-8FD2-D3B49AD4D5F3}" srcOrd="1" destOrd="0" parTransId="{A649BB3A-42FE-4990-95D7-5AC1C53EAAB3}" sibTransId="{6DC1A558-97A3-48FD-B929-4BEF3B2B3875}"/>
    <dgm:cxn modelId="{EE74219E-9658-40CF-86C7-0677692B3AE1}" srcId="{F2C3880B-C8EE-4FA1-AF2F-7A20475BE975}" destId="{341A676A-660E-40C2-B6DA-3A3D1F21E16E}" srcOrd="0" destOrd="0" parTransId="{5F7D3C44-3392-4DEF-9098-BA20917B543B}" sibTransId="{4365D762-492F-4C82-AFB4-A079612BCC73}"/>
    <dgm:cxn modelId="{7FF91389-A884-491E-98EC-C730D7711C63}" type="presOf" srcId="{F2C3880B-C8EE-4FA1-AF2F-7A20475BE975}" destId="{E4069CB5-85B4-4626-B5B0-73FFDE477FF1}" srcOrd="0" destOrd="0" presId="urn:microsoft.com/office/officeart/2005/8/layout/radial6"/>
    <dgm:cxn modelId="{BC529218-9CDD-4617-9F07-15F46CAC5424}" type="presOf" srcId="{AF5213FE-D6E2-4C0B-9873-744CB651821D}" destId="{84225604-1241-4974-BF4C-7E4FBB280944}" srcOrd="0" destOrd="3" presId="urn:microsoft.com/office/officeart/2005/8/layout/radial6"/>
    <dgm:cxn modelId="{471AAFC6-7A90-47CA-AD7E-EFF83B77B6C2}" type="presOf" srcId="{4039EF40-F2D8-45FF-BD28-BDB0813D2A8B}" destId="{C0F3DFA1-632C-4A51-B8B3-0D2C29FD0940}" srcOrd="0" destOrd="0" presId="urn:microsoft.com/office/officeart/2005/8/layout/radial6"/>
    <dgm:cxn modelId="{88A011E0-DDA6-4694-9029-6B8320A6EAC6}" type="presOf" srcId="{2E2CFAC5-57C4-4C37-8F48-DF3AD6AB76AF}" destId="{84225604-1241-4974-BF4C-7E4FBB280944}" srcOrd="0" destOrd="0" presId="urn:microsoft.com/office/officeart/2005/8/layout/radial6"/>
    <dgm:cxn modelId="{6931DB66-A52C-4961-80FB-6F5B2FDE825F}" type="presOf" srcId="{341A676A-660E-40C2-B6DA-3A3D1F21E16E}" destId="{0EEEC935-B69F-49F0-BCB8-966CC4104400}" srcOrd="0" destOrd="0" presId="urn:microsoft.com/office/officeart/2005/8/layout/radial6"/>
    <dgm:cxn modelId="{92A03640-D802-48D9-8F6D-7E49B468BA55}" type="presOf" srcId="{18D48B50-9D59-48D1-B87A-3B38EA383259}" destId="{A0CEDB58-4728-4EE2-A1C4-29A80D3F9FBC}" srcOrd="0" destOrd="0" presId="urn:microsoft.com/office/officeart/2005/8/layout/radial6"/>
    <dgm:cxn modelId="{936D182E-5C86-497D-A2A9-BC810CDAB091}" srcId="{341A676A-660E-40C2-B6DA-3A3D1F21E16E}" destId="{2E2CFAC5-57C4-4C37-8F48-DF3AD6AB76AF}" srcOrd="1" destOrd="0" parTransId="{7BAB3E24-B156-44D6-AB7C-7061AAA6A931}" sibTransId="{E7659E44-9364-480E-B78E-B11B42588D98}"/>
    <dgm:cxn modelId="{1377AFF6-2313-453D-A8A8-DEBCC8852A58}" srcId="{2E2CFAC5-57C4-4C37-8F48-DF3AD6AB76AF}" destId="{6C91CFEC-BD57-492C-97C5-0B4A59DE1DDB}" srcOrd="0" destOrd="0" parTransId="{1A0C256A-52AC-4A4C-9F6C-B735C5E5EA82}" sibTransId="{55A6B75D-FC69-48BF-A7B8-CA953784E519}"/>
    <dgm:cxn modelId="{5FF598BD-AAEC-4B71-A3D8-D6129EE4094B}" type="presOf" srcId="{E7659E44-9364-480E-B78E-B11B42588D98}" destId="{DE8C67DD-8D10-43E0-9430-60FA6E368269}" srcOrd="0" destOrd="0" presId="urn:microsoft.com/office/officeart/2005/8/layout/radial6"/>
    <dgm:cxn modelId="{E80F7C5B-2661-408E-A337-3F55780C3B2A}" srcId="{341A676A-660E-40C2-B6DA-3A3D1F21E16E}" destId="{18D48B50-9D59-48D1-B87A-3B38EA383259}" srcOrd="0" destOrd="0" parTransId="{B2869E1A-C634-41D9-89E4-956E42A82475}" sibTransId="{5646477F-B8C6-4B38-9838-6C4D4BC0DC69}"/>
    <dgm:cxn modelId="{C12F35B7-CF73-4374-B5F6-3CDC417B8BD9}" type="presOf" srcId="{D538473F-0590-4C44-9241-DB156752113C}" destId="{C8D0D330-2584-4B21-95F0-6199833FF1DC}" srcOrd="0" destOrd="0" presId="urn:microsoft.com/office/officeart/2005/8/layout/radial6"/>
    <dgm:cxn modelId="{59F361A1-1DDC-46D8-B3ED-166AE85FB6BB}" srcId="{341A676A-660E-40C2-B6DA-3A3D1F21E16E}" destId="{D538473F-0590-4C44-9241-DB156752113C}" srcOrd="2" destOrd="0" parTransId="{70B0A9EA-ADE9-4D86-BF6F-A5150290392F}" sibTransId="{4039EF40-F2D8-45FF-BD28-BDB0813D2A8B}"/>
    <dgm:cxn modelId="{298257CE-1EC6-49E3-8C25-3E5FB246A332}" type="presOf" srcId="{6C91CFEC-BD57-492C-97C5-0B4A59DE1DDB}" destId="{84225604-1241-4974-BF4C-7E4FBB280944}" srcOrd="0" destOrd="1" presId="urn:microsoft.com/office/officeart/2005/8/layout/radial6"/>
    <dgm:cxn modelId="{B35CC91B-C17A-48BB-85BD-B0F23955ABB5}" type="presOf" srcId="{32144EC3-4376-412F-8FD2-D3B49AD4D5F3}" destId="{84225604-1241-4974-BF4C-7E4FBB280944}" srcOrd="0" destOrd="2" presId="urn:microsoft.com/office/officeart/2005/8/layout/radial6"/>
    <dgm:cxn modelId="{B1B619BD-F575-4AC2-AE07-495DC2B2D889}" srcId="{2E2CFAC5-57C4-4C37-8F48-DF3AD6AB76AF}" destId="{AF5213FE-D6E2-4C0B-9873-744CB651821D}" srcOrd="2" destOrd="0" parTransId="{BD935EE0-2741-4009-9AD5-E88A433B9350}" sibTransId="{E6C2C407-DE39-4982-ADCE-46D3E873672E}"/>
    <dgm:cxn modelId="{D1965B2F-74F3-4FDF-B797-2381F35FFE1E}" type="presOf" srcId="{5646477F-B8C6-4B38-9838-6C4D4BC0DC69}" destId="{555E00FE-0EBE-4DE6-86BF-A78FFD08231E}" srcOrd="0" destOrd="0" presId="urn:microsoft.com/office/officeart/2005/8/layout/radial6"/>
    <dgm:cxn modelId="{4D89BAF4-C85C-428A-AE2C-36C03F61329B}" type="presParOf" srcId="{E4069CB5-85B4-4626-B5B0-73FFDE477FF1}" destId="{0EEEC935-B69F-49F0-BCB8-966CC4104400}" srcOrd="0" destOrd="0" presId="urn:microsoft.com/office/officeart/2005/8/layout/radial6"/>
    <dgm:cxn modelId="{358EE0E6-35AE-49FE-911C-2CB013958961}" type="presParOf" srcId="{E4069CB5-85B4-4626-B5B0-73FFDE477FF1}" destId="{A0CEDB58-4728-4EE2-A1C4-29A80D3F9FBC}" srcOrd="1" destOrd="0" presId="urn:microsoft.com/office/officeart/2005/8/layout/radial6"/>
    <dgm:cxn modelId="{E0B77DB7-49D4-407E-8227-38A5594B329B}" type="presParOf" srcId="{E4069CB5-85B4-4626-B5B0-73FFDE477FF1}" destId="{58A8AB61-C955-4FDE-9620-8896E50C338C}" srcOrd="2" destOrd="0" presId="urn:microsoft.com/office/officeart/2005/8/layout/radial6"/>
    <dgm:cxn modelId="{225A3056-2511-4D8D-B9E1-3E9FDAFE312E}" type="presParOf" srcId="{E4069CB5-85B4-4626-B5B0-73FFDE477FF1}" destId="{555E00FE-0EBE-4DE6-86BF-A78FFD08231E}" srcOrd="3" destOrd="0" presId="urn:microsoft.com/office/officeart/2005/8/layout/radial6"/>
    <dgm:cxn modelId="{2621CA62-F45A-4DBA-AB20-FAEAF666356D}" type="presParOf" srcId="{E4069CB5-85B4-4626-B5B0-73FFDE477FF1}" destId="{84225604-1241-4974-BF4C-7E4FBB280944}" srcOrd="4" destOrd="0" presId="urn:microsoft.com/office/officeart/2005/8/layout/radial6"/>
    <dgm:cxn modelId="{948C2A9F-2C36-428A-B8E7-FA77B1885A3D}" type="presParOf" srcId="{E4069CB5-85B4-4626-B5B0-73FFDE477FF1}" destId="{0905B2F0-5A5A-48E1-BEFC-F0ED8CF3B5BB}" srcOrd="5" destOrd="0" presId="urn:microsoft.com/office/officeart/2005/8/layout/radial6"/>
    <dgm:cxn modelId="{C29C9557-E440-4A8F-B116-70F8FD4282D5}" type="presParOf" srcId="{E4069CB5-85B4-4626-B5B0-73FFDE477FF1}" destId="{DE8C67DD-8D10-43E0-9430-60FA6E368269}" srcOrd="6" destOrd="0" presId="urn:microsoft.com/office/officeart/2005/8/layout/radial6"/>
    <dgm:cxn modelId="{5529285D-C32E-42F2-AA25-F9BF2C5F4566}" type="presParOf" srcId="{E4069CB5-85B4-4626-B5B0-73FFDE477FF1}" destId="{C8D0D330-2584-4B21-95F0-6199833FF1DC}" srcOrd="7" destOrd="0" presId="urn:microsoft.com/office/officeart/2005/8/layout/radial6"/>
    <dgm:cxn modelId="{BB585F09-E755-435D-804E-5433A359E163}" type="presParOf" srcId="{E4069CB5-85B4-4626-B5B0-73FFDE477FF1}" destId="{72A1E0B3-3173-4BB0-A254-92CAFA2F79C5}" srcOrd="8" destOrd="0" presId="urn:microsoft.com/office/officeart/2005/8/layout/radial6"/>
    <dgm:cxn modelId="{B5DEFACF-97E9-439F-83D1-6AAD7D781E73}" type="presParOf" srcId="{E4069CB5-85B4-4626-B5B0-73FFDE477FF1}" destId="{C0F3DFA1-632C-4A51-B8B3-0D2C29FD0940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2C3880B-C8EE-4FA1-AF2F-7A20475BE975}" type="doc">
      <dgm:prSet loTypeId="urn:microsoft.com/office/officeart/2005/8/layout/radial5" loCatId="cycle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341A676A-660E-40C2-B6DA-3A3D1F21E16E}">
      <dgm:prSet phldrT="[Texte]"/>
      <dgm:spPr/>
      <dgm:t>
        <a:bodyPr/>
        <a:lstStyle/>
        <a:p>
          <a:r>
            <a:rPr lang="fr-FR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8 </a:t>
          </a:r>
          <a:r>
            <a:rPr lang="fr-FR" cap="all" baseline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thèmes</a:t>
          </a:r>
        </a:p>
      </dgm:t>
    </dgm:pt>
    <dgm:pt modelId="{5F7D3C44-3392-4DEF-9098-BA20917B543B}" type="parTrans" cxnId="{EE74219E-9658-40CF-86C7-0677692B3AE1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4365D762-492F-4C82-AFB4-A079612BCC73}" type="sibTrans" cxnId="{EE74219E-9658-40CF-86C7-0677692B3AE1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18D48B50-9D59-48D1-B87A-3B38EA383259}">
      <dgm:prSet phldrT="[Texte]" custT="1"/>
      <dgm:spPr/>
      <dgm:t>
        <a:bodyPr/>
        <a:lstStyle/>
        <a:p>
          <a:r>
            <a:rPr lang="fr-FR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Corps, santé, bien-être, sécurité</a:t>
          </a:r>
          <a:endParaRPr lang="fr-FR" sz="44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2869E1A-C634-41D9-89E4-956E42A82475}" type="parTrans" cxnId="{E80F7C5B-2661-408E-A337-3F55780C3B2A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5646477F-B8C6-4B38-9838-6C4D4BC0DC69}" type="sibTrans" cxnId="{E80F7C5B-2661-408E-A337-3F55780C3B2A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CDE5BF1D-F0A5-4E5E-A29E-B2D3933024A9}">
      <dgm:prSet custT="1"/>
      <dgm:spPr/>
      <dgm:t>
        <a:bodyPr/>
        <a:lstStyle/>
        <a:p>
          <a:r>
            <a:rPr lang="fr-FR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Culture et création artistiques</a:t>
          </a:r>
        </a:p>
      </dgm:t>
    </dgm:pt>
    <dgm:pt modelId="{470B57C4-1D4A-4B66-BB78-E835188E85A4}" type="parTrans" cxnId="{4E630825-CC0E-424A-B064-5097DCE79EE1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1EED2CB3-9708-4B8F-82B8-230E0DE31249}" type="sibTrans" cxnId="{4E630825-CC0E-424A-B064-5097DCE79EE1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2D03B214-397E-4574-A75A-2C96CE5995B5}">
      <dgm:prSet custT="1"/>
      <dgm:spPr/>
      <dgm:t>
        <a:bodyPr/>
        <a:lstStyle/>
        <a:p>
          <a:r>
            <a:rPr lang="fr-FR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Transition écologique et développement durable </a:t>
          </a:r>
        </a:p>
      </dgm:t>
    </dgm:pt>
    <dgm:pt modelId="{DA34CA72-F1F5-41D0-A96C-352B5B044FFD}" type="parTrans" cxnId="{A9874ABA-652D-454D-B7A2-6A312C6A0F44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417ED2AA-AE85-44B3-B292-3B36CB25995A}" type="sibTrans" cxnId="{A9874ABA-652D-454D-B7A2-6A312C6A0F44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73A7D93C-431D-4DD0-80BD-F166A4B2E8E0}">
      <dgm:prSet custT="1"/>
      <dgm:spPr/>
      <dgm:t>
        <a:bodyPr/>
        <a:lstStyle/>
        <a:p>
          <a:r>
            <a:rPr lang="fr-FR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Information, communication, citoyenneté</a:t>
          </a:r>
        </a:p>
      </dgm:t>
    </dgm:pt>
    <dgm:pt modelId="{6CC77F35-C088-4117-ADCB-F9F79E1535AA}" type="parTrans" cxnId="{3F610FE3-34D5-420F-99B5-169CF159BE7A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C89E68B4-B11D-498E-A921-76711A27C2F5}" type="sibTrans" cxnId="{3F610FE3-34D5-420F-99B5-169CF159BE7A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30F74C4E-EC27-450C-B4FB-5AD5CEE664DD}">
      <dgm:prSet custT="1"/>
      <dgm:spPr/>
      <dgm:t>
        <a:bodyPr/>
        <a:lstStyle/>
        <a:p>
          <a:r>
            <a:rPr lang="fr-FR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Langues et cultures de l’Antiquité</a:t>
          </a:r>
        </a:p>
      </dgm:t>
    </dgm:pt>
    <dgm:pt modelId="{CBCD1866-4412-4CA7-8A0E-B92D0F80C693}" type="parTrans" cxnId="{9F35FA0F-CABA-4070-A035-9162E8191DD1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FA804855-F74D-43B1-A59B-869D67CD547C}" type="sibTrans" cxnId="{9F35FA0F-CABA-4070-A035-9162E8191DD1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3797BDB4-5ABC-457A-B793-85A19DF4E982}">
      <dgm:prSet custT="1"/>
      <dgm:spPr/>
      <dgm:t>
        <a:bodyPr/>
        <a:lstStyle/>
        <a:p>
          <a:r>
            <a:rPr lang="fr-FR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Langues et cultures étrangères ou, le cas échéant, régionales </a:t>
          </a:r>
        </a:p>
      </dgm:t>
    </dgm:pt>
    <dgm:pt modelId="{3B5C3A27-85A2-402B-A524-57832007999F}" type="parTrans" cxnId="{537D9E47-E90A-4085-9D19-2496CD020A3A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4C031714-9AC7-4F19-AD45-559FAF071B0E}" type="sibTrans" cxnId="{537D9E47-E90A-4085-9D19-2496CD020A3A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A4F100B3-58E1-4A00-B735-A508DE50C82B}">
      <dgm:prSet custT="1"/>
      <dgm:spPr/>
      <dgm:t>
        <a:bodyPr/>
        <a:lstStyle/>
        <a:p>
          <a:r>
            <a:rPr lang="fr-FR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Monde économique et professionnel</a:t>
          </a:r>
        </a:p>
      </dgm:t>
    </dgm:pt>
    <dgm:pt modelId="{033ECDA9-F021-4AA3-882A-941BCD137991}" type="parTrans" cxnId="{1EC2A068-0850-43CF-964B-544EBF5214B7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1B3A20C3-5964-4C50-A37F-D1A1AE52FA93}" type="sibTrans" cxnId="{1EC2A068-0850-43CF-964B-544EBF5214B7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AB470A6F-3BC7-4896-A4EF-0B490CC574CD}">
      <dgm:prSet custT="1"/>
      <dgm:spPr/>
      <dgm:t>
        <a:bodyPr/>
        <a:lstStyle/>
        <a:p>
          <a:r>
            <a:rPr lang="fr-FR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Sciences, technologie et société</a:t>
          </a:r>
        </a:p>
      </dgm:t>
    </dgm:pt>
    <dgm:pt modelId="{A63B7410-B5F0-4DE2-B593-BA192CE50705}" type="parTrans" cxnId="{4469948E-B74F-431B-9AE5-F2AEA03255E8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B70D7121-10FE-40A1-ACC9-B3881B4C98D3}" type="sibTrans" cxnId="{4469948E-B74F-431B-9AE5-F2AEA03255E8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A5571736-FCFC-4F5D-97D9-40B095EB45AB}" type="pres">
      <dgm:prSet presAssocID="{F2C3880B-C8EE-4FA1-AF2F-7A20475BE97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B0069BA-1EF2-442D-A30E-FAF6CDA51673}" type="pres">
      <dgm:prSet presAssocID="{341A676A-660E-40C2-B6DA-3A3D1F21E16E}" presName="centerShape" presStyleLbl="node0" presStyleIdx="0" presStyleCnt="1" custScaleX="170466" custScaleY="153464"/>
      <dgm:spPr/>
    </dgm:pt>
    <dgm:pt modelId="{693A7BD2-69B0-4D5C-9555-B044C504E3D2}" type="pres">
      <dgm:prSet presAssocID="{B2869E1A-C634-41D9-89E4-956E42A82475}" presName="parTrans" presStyleLbl="sibTrans2D1" presStyleIdx="0" presStyleCnt="8"/>
      <dgm:spPr/>
    </dgm:pt>
    <dgm:pt modelId="{BAD519BC-85D5-428C-91FB-369FD1FE8F18}" type="pres">
      <dgm:prSet presAssocID="{B2869E1A-C634-41D9-89E4-956E42A82475}" presName="connectorText" presStyleLbl="sibTrans2D1" presStyleIdx="0" presStyleCnt="8"/>
      <dgm:spPr/>
    </dgm:pt>
    <dgm:pt modelId="{6F33C92B-C9CC-40AE-BF4B-B5C218C87322}" type="pres">
      <dgm:prSet presAssocID="{18D48B50-9D59-48D1-B87A-3B38EA383259}" presName="node" presStyleLbl="node1" presStyleIdx="0" presStyleCnt="8" custScaleX="155895">
        <dgm:presLayoutVars>
          <dgm:bulletEnabled val="1"/>
        </dgm:presLayoutVars>
      </dgm:prSet>
      <dgm:spPr/>
    </dgm:pt>
    <dgm:pt modelId="{B0AD59EC-BA52-4379-B1F2-5E00484CB18F}" type="pres">
      <dgm:prSet presAssocID="{470B57C4-1D4A-4B66-BB78-E835188E85A4}" presName="parTrans" presStyleLbl="sibTrans2D1" presStyleIdx="1" presStyleCnt="8"/>
      <dgm:spPr/>
    </dgm:pt>
    <dgm:pt modelId="{0704FF87-0287-4F63-8D06-A430E9DC8A22}" type="pres">
      <dgm:prSet presAssocID="{470B57C4-1D4A-4B66-BB78-E835188E85A4}" presName="connectorText" presStyleLbl="sibTrans2D1" presStyleIdx="1" presStyleCnt="8"/>
      <dgm:spPr/>
    </dgm:pt>
    <dgm:pt modelId="{754D6F70-E749-4BC2-BE87-C6BDE4BC983E}" type="pres">
      <dgm:prSet presAssocID="{CDE5BF1D-F0A5-4E5E-A29E-B2D3933024A9}" presName="node" presStyleLbl="node1" presStyleIdx="1" presStyleCnt="8" custScaleX="155895" custRadScaleRad="157581" custRadScaleInc="60637">
        <dgm:presLayoutVars>
          <dgm:bulletEnabled val="1"/>
        </dgm:presLayoutVars>
      </dgm:prSet>
      <dgm:spPr/>
    </dgm:pt>
    <dgm:pt modelId="{B083D039-F260-4642-AB00-538B00E6617F}" type="pres">
      <dgm:prSet presAssocID="{DA34CA72-F1F5-41D0-A96C-352B5B044FFD}" presName="parTrans" presStyleLbl="sibTrans2D1" presStyleIdx="2" presStyleCnt="8"/>
      <dgm:spPr/>
    </dgm:pt>
    <dgm:pt modelId="{4A8ADAC8-42ED-453F-B177-94CE1B28D715}" type="pres">
      <dgm:prSet presAssocID="{DA34CA72-F1F5-41D0-A96C-352B5B044FFD}" presName="connectorText" presStyleLbl="sibTrans2D1" presStyleIdx="2" presStyleCnt="8"/>
      <dgm:spPr/>
    </dgm:pt>
    <dgm:pt modelId="{C70684D5-348F-4F9B-9D8D-B2C1D587600D}" type="pres">
      <dgm:prSet presAssocID="{2D03B214-397E-4574-A75A-2C96CE5995B5}" presName="node" presStyleLbl="node1" presStyleIdx="2" presStyleCnt="8" custScaleX="155895" custRadScaleRad="140272" custRadScaleInc="7046">
        <dgm:presLayoutVars>
          <dgm:bulletEnabled val="1"/>
        </dgm:presLayoutVars>
      </dgm:prSet>
      <dgm:spPr/>
    </dgm:pt>
    <dgm:pt modelId="{790D327F-1FC4-457B-B6E5-E0476B981F88}" type="pres">
      <dgm:prSet presAssocID="{6CC77F35-C088-4117-ADCB-F9F79E1535AA}" presName="parTrans" presStyleLbl="sibTrans2D1" presStyleIdx="3" presStyleCnt="8"/>
      <dgm:spPr/>
    </dgm:pt>
    <dgm:pt modelId="{D8A3C2F5-7503-4A5F-9603-0E725BDE6AE9}" type="pres">
      <dgm:prSet presAssocID="{6CC77F35-C088-4117-ADCB-F9F79E1535AA}" presName="connectorText" presStyleLbl="sibTrans2D1" presStyleIdx="3" presStyleCnt="8"/>
      <dgm:spPr/>
    </dgm:pt>
    <dgm:pt modelId="{8A5980F6-E426-4584-B222-941AD113F9F0}" type="pres">
      <dgm:prSet presAssocID="{73A7D93C-431D-4DD0-80BD-F166A4B2E8E0}" presName="node" presStyleLbl="node1" presStyleIdx="3" presStyleCnt="8" custScaleX="155895" custRadScaleRad="151601" custRadScaleInc="-54469">
        <dgm:presLayoutVars>
          <dgm:bulletEnabled val="1"/>
        </dgm:presLayoutVars>
      </dgm:prSet>
      <dgm:spPr/>
    </dgm:pt>
    <dgm:pt modelId="{1AC1BE8A-3B7F-425B-8DFA-F4AD1AFCFCC1}" type="pres">
      <dgm:prSet presAssocID="{CBCD1866-4412-4CA7-8A0E-B92D0F80C693}" presName="parTrans" presStyleLbl="sibTrans2D1" presStyleIdx="4" presStyleCnt="8"/>
      <dgm:spPr/>
    </dgm:pt>
    <dgm:pt modelId="{4766B04C-DC45-4D60-9994-57D7867969AD}" type="pres">
      <dgm:prSet presAssocID="{CBCD1866-4412-4CA7-8A0E-B92D0F80C693}" presName="connectorText" presStyleLbl="sibTrans2D1" presStyleIdx="4" presStyleCnt="8"/>
      <dgm:spPr/>
    </dgm:pt>
    <dgm:pt modelId="{F0DA5E14-9072-4EDF-B1FA-BCA4729178D8}" type="pres">
      <dgm:prSet presAssocID="{30F74C4E-EC27-450C-B4FB-5AD5CEE664DD}" presName="node" presStyleLbl="node1" presStyleIdx="4" presStyleCnt="8" custScaleX="155895">
        <dgm:presLayoutVars>
          <dgm:bulletEnabled val="1"/>
        </dgm:presLayoutVars>
      </dgm:prSet>
      <dgm:spPr/>
    </dgm:pt>
    <dgm:pt modelId="{B2ABEB9F-999B-4391-BC0B-2CD932D0437C}" type="pres">
      <dgm:prSet presAssocID="{3B5C3A27-85A2-402B-A524-57832007999F}" presName="parTrans" presStyleLbl="sibTrans2D1" presStyleIdx="5" presStyleCnt="8"/>
      <dgm:spPr/>
    </dgm:pt>
    <dgm:pt modelId="{09DF1934-5A48-4902-80DD-2CAF909C744D}" type="pres">
      <dgm:prSet presAssocID="{3B5C3A27-85A2-402B-A524-57832007999F}" presName="connectorText" presStyleLbl="sibTrans2D1" presStyleIdx="5" presStyleCnt="8"/>
      <dgm:spPr/>
    </dgm:pt>
    <dgm:pt modelId="{EEBE560E-05A3-4796-883B-65F62F5473B7}" type="pres">
      <dgm:prSet presAssocID="{3797BDB4-5ABC-457A-B793-85A19DF4E982}" presName="node" presStyleLbl="node1" presStyleIdx="5" presStyleCnt="8" custScaleX="155895" custRadScaleRad="131543" custRadScaleInc="45638">
        <dgm:presLayoutVars>
          <dgm:bulletEnabled val="1"/>
        </dgm:presLayoutVars>
      </dgm:prSet>
      <dgm:spPr/>
    </dgm:pt>
    <dgm:pt modelId="{FA172427-FD44-49BF-A125-60A83D70B0F4}" type="pres">
      <dgm:prSet presAssocID="{033ECDA9-F021-4AA3-882A-941BCD137991}" presName="parTrans" presStyleLbl="sibTrans2D1" presStyleIdx="6" presStyleCnt="8"/>
      <dgm:spPr/>
    </dgm:pt>
    <dgm:pt modelId="{9647CE83-1AC4-4680-869E-FCB767B92C80}" type="pres">
      <dgm:prSet presAssocID="{033ECDA9-F021-4AA3-882A-941BCD137991}" presName="connectorText" presStyleLbl="sibTrans2D1" presStyleIdx="6" presStyleCnt="8"/>
      <dgm:spPr/>
    </dgm:pt>
    <dgm:pt modelId="{DCF4EC66-2630-448E-AFD0-6C98F60FBC1C}" type="pres">
      <dgm:prSet presAssocID="{A4F100B3-58E1-4A00-B735-A508DE50C82B}" presName="node" presStyleLbl="node1" presStyleIdx="6" presStyleCnt="8" custScaleX="155895" custRadScaleRad="147308" custRadScaleInc="5489">
        <dgm:presLayoutVars>
          <dgm:bulletEnabled val="1"/>
        </dgm:presLayoutVars>
      </dgm:prSet>
      <dgm:spPr/>
    </dgm:pt>
    <dgm:pt modelId="{6C646CCF-3161-4906-A3EA-EF4B9E2C5665}" type="pres">
      <dgm:prSet presAssocID="{A63B7410-B5F0-4DE2-B593-BA192CE50705}" presName="parTrans" presStyleLbl="sibTrans2D1" presStyleIdx="7" presStyleCnt="8"/>
      <dgm:spPr/>
    </dgm:pt>
    <dgm:pt modelId="{5126FB3C-126A-4574-A591-AE5A93BA4818}" type="pres">
      <dgm:prSet presAssocID="{A63B7410-B5F0-4DE2-B593-BA192CE50705}" presName="connectorText" presStyleLbl="sibTrans2D1" presStyleIdx="7" presStyleCnt="8"/>
      <dgm:spPr/>
    </dgm:pt>
    <dgm:pt modelId="{95A0128D-7B9C-491B-97B0-D64C6520925F}" type="pres">
      <dgm:prSet presAssocID="{AB470A6F-3BC7-4896-A4EF-0B490CC574CD}" presName="node" presStyleLbl="node1" presStyleIdx="7" presStyleCnt="8" custScaleX="155895" custRadScaleRad="151679" custRadScaleInc="-51017">
        <dgm:presLayoutVars>
          <dgm:bulletEnabled val="1"/>
        </dgm:presLayoutVars>
      </dgm:prSet>
      <dgm:spPr/>
    </dgm:pt>
  </dgm:ptLst>
  <dgm:cxnLst>
    <dgm:cxn modelId="{D29E5FBB-BF45-4618-AE24-8296FDA8A39D}" type="presOf" srcId="{341A676A-660E-40C2-B6DA-3A3D1F21E16E}" destId="{2B0069BA-1EF2-442D-A30E-FAF6CDA51673}" srcOrd="0" destOrd="0" presId="urn:microsoft.com/office/officeart/2005/8/layout/radial5"/>
    <dgm:cxn modelId="{1C19D2B1-D6A7-43B7-9FA9-A4E27863EF0E}" type="presOf" srcId="{CDE5BF1D-F0A5-4E5E-A29E-B2D3933024A9}" destId="{754D6F70-E749-4BC2-BE87-C6BDE4BC983E}" srcOrd="0" destOrd="0" presId="urn:microsoft.com/office/officeart/2005/8/layout/radial5"/>
    <dgm:cxn modelId="{A9874ABA-652D-454D-B7A2-6A312C6A0F44}" srcId="{341A676A-660E-40C2-B6DA-3A3D1F21E16E}" destId="{2D03B214-397E-4574-A75A-2C96CE5995B5}" srcOrd="2" destOrd="0" parTransId="{DA34CA72-F1F5-41D0-A96C-352B5B044FFD}" sibTransId="{417ED2AA-AE85-44B3-B292-3B36CB25995A}"/>
    <dgm:cxn modelId="{2E55F283-2A55-4945-98F8-A7CFF8753AA2}" type="presOf" srcId="{470B57C4-1D4A-4B66-BB78-E835188E85A4}" destId="{B0AD59EC-BA52-4379-B1F2-5E00484CB18F}" srcOrd="0" destOrd="0" presId="urn:microsoft.com/office/officeart/2005/8/layout/radial5"/>
    <dgm:cxn modelId="{4469948E-B74F-431B-9AE5-F2AEA03255E8}" srcId="{341A676A-660E-40C2-B6DA-3A3D1F21E16E}" destId="{AB470A6F-3BC7-4896-A4EF-0B490CC574CD}" srcOrd="7" destOrd="0" parTransId="{A63B7410-B5F0-4DE2-B593-BA192CE50705}" sibTransId="{B70D7121-10FE-40A1-ACC9-B3881B4C98D3}"/>
    <dgm:cxn modelId="{AA7C00D3-AD22-4641-84F3-185E56D54D1F}" type="presOf" srcId="{470B57C4-1D4A-4B66-BB78-E835188E85A4}" destId="{0704FF87-0287-4F63-8D06-A430E9DC8A22}" srcOrd="1" destOrd="0" presId="urn:microsoft.com/office/officeart/2005/8/layout/radial5"/>
    <dgm:cxn modelId="{C7C5C8F7-B706-4797-B63A-3B0B8E5C0364}" type="presOf" srcId="{2D03B214-397E-4574-A75A-2C96CE5995B5}" destId="{C70684D5-348F-4F9B-9D8D-B2C1D587600D}" srcOrd="0" destOrd="0" presId="urn:microsoft.com/office/officeart/2005/8/layout/radial5"/>
    <dgm:cxn modelId="{70FCC559-5BA5-4AD9-9850-B6C8A08DDF8C}" type="presOf" srcId="{73A7D93C-431D-4DD0-80BD-F166A4B2E8E0}" destId="{8A5980F6-E426-4584-B222-941AD113F9F0}" srcOrd="0" destOrd="0" presId="urn:microsoft.com/office/officeart/2005/8/layout/radial5"/>
    <dgm:cxn modelId="{BAEF5BF9-D396-4E17-A996-519BA2F87FB7}" type="presOf" srcId="{DA34CA72-F1F5-41D0-A96C-352B5B044FFD}" destId="{4A8ADAC8-42ED-453F-B177-94CE1B28D715}" srcOrd="1" destOrd="0" presId="urn:microsoft.com/office/officeart/2005/8/layout/radial5"/>
    <dgm:cxn modelId="{C8FBF62E-CB89-4713-A376-15FCA84AB7BE}" type="presOf" srcId="{A63B7410-B5F0-4DE2-B593-BA192CE50705}" destId="{5126FB3C-126A-4574-A591-AE5A93BA4818}" srcOrd="1" destOrd="0" presId="urn:microsoft.com/office/officeart/2005/8/layout/radial5"/>
    <dgm:cxn modelId="{B2D7C550-EBDC-4253-8AC6-325E3C7A3D64}" type="presOf" srcId="{F2C3880B-C8EE-4FA1-AF2F-7A20475BE975}" destId="{A5571736-FCFC-4F5D-97D9-40B095EB45AB}" srcOrd="0" destOrd="0" presId="urn:microsoft.com/office/officeart/2005/8/layout/radial5"/>
    <dgm:cxn modelId="{11C0460A-F711-462C-8DD0-09E4D4CF8106}" type="presOf" srcId="{30F74C4E-EC27-450C-B4FB-5AD5CEE664DD}" destId="{F0DA5E14-9072-4EDF-B1FA-BCA4729178D8}" srcOrd="0" destOrd="0" presId="urn:microsoft.com/office/officeart/2005/8/layout/radial5"/>
    <dgm:cxn modelId="{848ECAB1-AD9C-4CE5-AD28-D272AC9D8EC6}" type="presOf" srcId="{A4F100B3-58E1-4A00-B735-A508DE50C82B}" destId="{DCF4EC66-2630-448E-AFD0-6C98F60FBC1C}" srcOrd="0" destOrd="0" presId="urn:microsoft.com/office/officeart/2005/8/layout/radial5"/>
    <dgm:cxn modelId="{9F35FA0F-CABA-4070-A035-9162E8191DD1}" srcId="{341A676A-660E-40C2-B6DA-3A3D1F21E16E}" destId="{30F74C4E-EC27-450C-B4FB-5AD5CEE664DD}" srcOrd="4" destOrd="0" parTransId="{CBCD1866-4412-4CA7-8A0E-B92D0F80C693}" sibTransId="{FA804855-F74D-43B1-A59B-869D67CD547C}"/>
    <dgm:cxn modelId="{308510B3-F994-49FB-93B8-2E150D9F88BD}" type="presOf" srcId="{033ECDA9-F021-4AA3-882A-941BCD137991}" destId="{9647CE83-1AC4-4680-869E-FCB767B92C80}" srcOrd="1" destOrd="0" presId="urn:microsoft.com/office/officeart/2005/8/layout/radial5"/>
    <dgm:cxn modelId="{4070E140-10E1-468F-8558-2A9E4F683612}" type="presOf" srcId="{CBCD1866-4412-4CA7-8A0E-B92D0F80C693}" destId="{4766B04C-DC45-4D60-9994-57D7867969AD}" srcOrd="1" destOrd="0" presId="urn:microsoft.com/office/officeart/2005/8/layout/radial5"/>
    <dgm:cxn modelId="{537D9E47-E90A-4085-9D19-2496CD020A3A}" srcId="{341A676A-660E-40C2-B6DA-3A3D1F21E16E}" destId="{3797BDB4-5ABC-457A-B793-85A19DF4E982}" srcOrd="5" destOrd="0" parTransId="{3B5C3A27-85A2-402B-A524-57832007999F}" sibTransId="{4C031714-9AC7-4F19-AD45-559FAF071B0E}"/>
    <dgm:cxn modelId="{E80F7C5B-2661-408E-A337-3F55780C3B2A}" srcId="{341A676A-660E-40C2-B6DA-3A3D1F21E16E}" destId="{18D48B50-9D59-48D1-B87A-3B38EA383259}" srcOrd="0" destOrd="0" parTransId="{B2869E1A-C634-41D9-89E4-956E42A82475}" sibTransId="{5646477F-B8C6-4B38-9838-6C4D4BC0DC69}"/>
    <dgm:cxn modelId="{B821DE90-638D-4DAD-9874-1753FC6243D3}" type="presOf" srcId="{B2869E1A-C634-41D9-89E4-956E42A82475}" destId="{693A7BD2-69B0-4D5C-9555-B044C504E3D2}" srcOrd="0" destOrd="0" presId="urn:microsoft.com/office/officeart/2005/8/layout/radial5"/>
    <dgm:cxn modelId="{934ED366-CA14-4B28-957C-066E4F10B8C6}" type="presOf" srcId="{AB470A6F-3BC7-4896-A4EF-0B490CC574CD}" destId="{95A0128D-7B9C-491B-97B0-D64C6520925F}" srcOrd="0" destOrd="0" presId="urn:microsoft.com/office/officeart/2005/8/layout/radial5"/>
    <dgm:cxn modelId="{DBF4F6F5-EE8B-4548-897E-A3E1F3C05828}" type="presOf" srcId="{3B5C3A27-85A2-402B-A524-57832007999F}" destId="{09DF1934-5A48-4902-80DD-2CAF909C744D}" srcOrd="1" destOrd="0" presId="urn:microsoft.com/office/officeart/2005/8/layout/radial5"/>
    <dgm:cxn modelId="{3F610FE3-34D5-420F-99B5-169CF159BE7A}" srcId="{341A676A-660E-40C2-B6DA-3A3D1F21E16E}" destId="{73A7D93C-431D-4DD0-80BD-F166A4B2E8E0}" srcOrd="3" destOrd="0" parTransId="{6CC77F35-C088-4117-ADCB-F9F79E1535AA}" sibTransId="{C89E68B4-B11D-498E-A921-76711A27C2F5}"/>
    <dgm:cxn modelId="{A4E1B236-75D3-4461-B32C-D2E020CC2754}" type="presOf" srcId="{6CC77F35-C088-4117-ADCB-F9F79E1535AA}" destId="{D8A3C2F5-7503-4A5F-9603-0E725BDE6AE9}" srcOrd="1" destOrd="0" presId="urn:microsoft.com/office/officeart/2005/8/layout/radial5"/>
    <dgm:cxn modelId="{06627D8D-9B20-46D4-A37F-0110E1F88377}" type="presOf" srcId="{DA34CA72-F1F5-41D0-A96C-352B5B044FFD}" destId="{B083D039-F260-4642-AB00-538B00E6617F}" srcOrd="0" destOrd="0" presId="urn:microsoft.com/office/officeart/2005/8/layout/radial5"/>
    <dgm:cxn modelId="{E8A4BA36-E983-4B38-8A25-825879139C80}" type="presOf" srcId="{CBCD1866-4412-4CA7-8A0E-B92D0F80C693}" destId="{1AC1BE8A-3B7F-425B-8DFA-F4AD1AFCFCC1}" srcOrd="0" destOrd="0" presId="urn:microsoft.com/office/officeart/2005/8/layout/radial5"/>
    <dgm:cxn modelId="{EEFD86CB-D6F6-447C-B05E-58A4928C2C41}" type="presOf" srcId="{A63B7410-B5F0-4DE2-B593-BA192CE50705}" destId="{6C646CCF-3161-4906-A3EA-EF4B9E2C5665}" srcOrd="0" destOrd="0" presId="urn:microsoft.com/office/officeart/2005/8/layout/radial5"/>
    <dgm:cxn modelId="{ED04E11D-3EB9-49D1-A003-2738F94B69CB}" type="presOf" srcId="{B2869E1A-C634-41D9-89E4-956E42A82475}" destId="{BAD519BC-85D5-428C-91FB-369FD1FE8F18}" srcOrd="1" destOrd="0" presId="urn:microsoft.com/office/officeart/2005/8/layout/radial5"/>
    <dgm:cxn modelId="{E273050C-6348-40A7-9D1F-72F7CC68E75C}" type="presOf" srcId="{033ECDA9-F021-4AA3-882A-941BCD137991}" destId="{FA172427-FD44-49BF-A125-60A83D70B0F4}" srcOrd="0" destOrd="0" presId="urn:microsoft.com/office/officeart/2005/8/layout/radial5"/>
    <dgm:cxn modelId="{EE74219E-9658-40CF-86C7-0677692B3AE1}" srcId="{F2C3880B-C8EE-4FA1-AF2F-7A20475BE975}" destId="{341A676A-660E-40C2-B6DA-3A3D1F21E16E}" srcOrd="0" destOrd="0" parTransId="{5F7D3C44-3392-4DEF-9098-BA20917B543B}" sibTransId="{4365D762-492F-4C82-AFB4-A079612BCC73}"/>
    <dgm:cxn modelId="{F098AF8E-650A-4F66-ACD2-935F3383D3A5}" type="presOf" srcId="{6CC77F35-C088-4117-ADCB-F9F79E1535AA}" destId="{790D327F-1FC4-457B-B6E5-E0476B981F88}" srcOrd="0" destOrd="0" presId="urn:microsoft.com/office/officeart/2005/8/layout/radial5"/>
    <dgm:cxn modelId="{557CBC0C-431F-42A6-BA95-8AF642B553F6}" type="presOf" srcId="{3B5C3A27-85A2-402B-A524-57832007999F}" destId="{B2ABEB9F-999B-4391-BC0B-2CD932D0437C}" srcOrd="0" destOrd="0" presId="urn:microsoft.com/office/officeart/2005/8/layout/radial5"/>
    <dgm:cxn modelId="{3D287051-4322-4F46-8E37-A6B849DFF2AA}" type="presOf" srcId="{3797BDB4-5ABC-457A-B793-85A19DF4E982}" destId="{EEBE560E-05A3-4796-883B-65F62F5473B7}" srcOrd="0" destOrd="0" presId="urn:microsoft.com/office/officeart/2005/8/layout/radial5"/>
    <dgm:cxn modelId="{C1B71457-5486-4AE4-98D4-58AC769D5E1A}" type="presOf" srcId="{18D48B50-9D59-48D1-B87A-3B38EA383259}" destId="{6F33C92B-C9CC-40AE-BF4B-B5C218C87322}" srcOrd="0" destOrd="0" presId="urn:microsoft.com/office/officeart/2005/8/layout/radial5"/>
    <dgm:cxn modelId="{4E630825-CC0E-424A-B064-5097DCE79EE1}" srcId="{341A676A-660E-40C2-B6DA-3A3D1F21E16E}" destId="{CDE5BF1D-F0A5-4E5E-A29E-B2D3933024A9}" srcOrd="1" destOrd="0" parTransId="{470B57C4-1D4A-4B66-BB78-E835188E85A4}" sibTransId="{1EED2CB3-9708-4B8F-82B8-230E0DE31249}"/>
    <dgm:cxn modelId="{1EC2A068-0850-43CF-964B-544EBF5214B7}" srcId="{341A676A-660E-40C2-B6DA-3A3D1F21E16E}" destId="{A4F100B3-58E1-4A00-B735-A508DE50C82B}" srcOrd="6" destOrd="0" parTransId="{033ECDA9-F021-4AA3-882A-941BCD137991}" sibTransId="{1B3A20C3-5964-4C50-A37F-D1A1AE52FA93}"/>
    <dgm:cxn modelId="{12E2B056-8318-4185-9540-BF4BF42DDA02}" type="presParOf" srcId="{A5571736-FCFC-4F5D-97D9-40B095EB45AB}" destId="{2B0069BA-1EF2-442D-A30E-FAF6CDA51673}" srcOrd="0" destOrd="0" presId="urn:microsoft.com/office/officeart/2005/8/layout/radial5"/>
    <dgm:cxn modelId="{A1353ECD-352B-44B3-928C-29427AA2B664}" type="presParOf" srcId="{A5571736-FCFC-4F5D-97D9-40B095EB45AB}" destId="{693A7BD2-69B0-4D5C-9555-B044C504E3D2}" srcOrd="1" destOrd="0" presId="urn:microsoft.com/office/officeart/2005/8/layout/radial5"/>
    <dgm:cxn modelId="{870D39ED-49D4-4DE8-9646-3C8B6F1BD1A6}" type="presParOf" srcId="{693A7BD2-69B0-4D5C-9555-B044C504E3D2}" destId="{BAD519BC-85D5-428C-91FB-369FD1FE8F18}" srcOrd="0" destOrd="0" presId="urn:microsoft.com/office/officeart/2005/8/layout/radial5"/>
    <dgm:cxn modelId="{00322C4C-F580-4E22-BCC2-61E93C5D5874}" type="presParOf" srcId="{A5571736-FCFC-4F5D-97D9-40B095EB45AB}" destId="{6F33C92B-C9CC-40AE-BF4B-B5C218C87322}" srcOrd="2" destOrd="0" presId="urn:microsoft.com/office/officeart/2005/8/layout/radial5"/>
    <dgm:cxn modelId="{27E14ADD-B37B-4631-865E-D25B86EF77EA}" type="presParOf" srcId="{A5571736-FCFC-4F5D-97D9-40B095EB45AB}" destId="{B0AD59EC-BA52-4379-B1F2-5E00484CB18F}" srcOrd="3" destOrd="0" presId="urn:microsoft.com/office/officeart/2005/8/layout/radial5"/>
    <dgm:cxn modelId="{2DD2DF80-C4A3-4001-859F-82A885919D15}" type="presParOf" srcId="{B0AD59EC-BA52-4379-B1F2-5E00484CB18F}" destId="{0704FF87-0287-4F63-8D06-A430E9DC8A22}" srcOrd="0" destOrd="0" presId="urn:microsoft.com/office/officeart/2005/8/layout/radial5"/>
    <dgm:cxn modelId="{82EB2634-5CBB-4BF7-97B3-BC5031B1FF79}" type="presParOf" srcId="{A5571736-FCFC-4F5D-97D9-40B095EB45AB}" destId="{754D6F70-E749-4BC2-BE87-C6BDE4BC983E}" srcOrd="4" destOrd="0" presId="urn:microsoft.com/office/officeart/2005/8/layout/radial5"/>
    <dgm:cxn modelId="{74313F19-AA8E-4C1C-9A03-7EB738BDD532}" type="presParOf" srcId="{A5571736-FCFC-4F5D-97D9-40B095EB45AB}" destId="{B083D039-F260-4642-AB00-538B00E6617F}" srcOrd="5" destOrd="0" presId="urn:microsoft.com/office/officeart/2005/8/layout/radial5"/>
    <dgm:cxn modelId="{F7027460-3F89-4A6C-B0B9-44945ED56F99}" type="presParOf" srcId="{B083D039-F260-4642-AB00-538B00E6617F}" destId="{4A8ADAC8-42ED-453F-B177-94CE1B28D715}" srcOrd="0" destOrd="0" presId="urn:microsoft.com/office/officeart/2005/8/layout/radial5"/>
    <dgm:cxn modelId="{E1414771-D2D9-4FA7-A2DB-2A613BE59864}" type="presParOf" srcId="{A5571736-FCFC-4F5D-97D9-40B095EB45AB}" destId="{C70684D5-348F-4F9B-9D8D-B2C1D587600D}" srcOrd="6" destOrd="0" presId="urn:microsoft.com/office/officeart/2005/8/layout/radial5"/>
    <dgm:cxn modelId="{8B0C3C69-EDD0-4D20-A2D5-A07B93C0C4AD}" type="presParOf" srcId="{A5571736-FCFC-4F5D-97D9-40B095EB45AB}" destId="{790D327F-1FC4-457B-B6E5-E0476B981F88}" srcOrd="7" destOrd="0" presId="urn:microsoft.com/office/officeart/2005/8/layout/radial5"/>
    <dgm:cxn modelId="{981CBD53-FC22-48FF-8F25-0CD8A2109595}" type="presParOf" srcId="{790D327F-1FC4-457B-B6E5-E0476B981F88}" destId="{D8A3C2F5-7503-4A5F-9603-0E725BDE6AE9}" srcOrd="0" destOrd="0" presId="urn:microsoft.com/office/officeart/2005/8/layout/radial5"/>
    <dgm:cxn modelId="{C84E1893-A37F-42C9-80AB-636F814FE5C6}" type="presParOf" srcId="{A5571736-FCFC-4F5D-97D9-40B095EB45AB}" destId="{8A5980F6-E426-4584-B222-941AD113F9F0}" srcOrd="8" destOrd="0" presId="urn:microsoft.com/office/officeart/2005/8/layout/radial5"/>
    <dgm:cxn modelId="{023FF7D1-1DB2-42B9-9C1E-E04D3B7914ED}" type="presParOf" srcId="{A5571736-FCFC-4F5D-97D9-40B095EB45AB}" destId="{1AC1BE8A-3B7F-425B-8DFA-F4AD1AFCFCC1}" srcOrd="9" destOrd="0" presId="urn:microsoft.com/office/officeart/2005/8/layout/radial5"/>
    <dgm:cxn modelId="{AA9BAE39-A46E-4254-92CD-5EEC7110015D}" type="presParOf" srcId="{1AC1BE8A-3B7F-425B-8DFA-F4AD1AFCFCC1}" destId="{4766B04C-DC45-4D60-9994-57D7867969AD}" srcOrd="0" destOrd="0" presId="urn:microsoft.com/office/officeart/2005/8/layout/radial5"/>
    <dgm:cxn modelId="{3DB0CF41-0706-40BB-AAFA-481714F42FEA}" type="presParOf" srcId="{A5571736-FCFC-4F5D-97D9-40B095EB45AB}" destId="{F0DA5E14-9072-4EDF-B1FA-BCA4729178D8}" srcOrd="10" destOrd="0" presId="urn:microsoft.com/office/officeart/2005/8/layout/radial5"/>
    <dgm:cxn modelId="{D878882B-286E-4DB9-A5C7-D6A6B99A5EC1}" type="presParOf" srcId="{A5571736-FCFC-4F5D-97D9-40B095EB45AB}" destId="{B2ABEB9F-999B-4391-BC0B-2CD932D0437C}" srcOrd="11" destOrd="0" presId="urn:microsoft.com/office/officeart/2005/8/layout/radial5"/>
    <dgm:cxn modelId="{2CA89930-22F2-4876-9385-21751F48178B}" type="presParOf" srcId="{B2ABEB9F-999B-4391-BC0B-2CD932D0437C}" destId="{09DF1934-5A48-4902-80DD-2CAF909C744D}" srcOrd="0" destOrd="0" presId="urn:microsoft.com/office/officeart/2005/8/layout/radial5"/>
    <dgm:cxn modelId="{5A734F3C-7F78-4012-B5EB-A6EFCA325281}" type="presParOf" srcId="{A5571736-FCFC-4F5D-97D9-40B095EB45AB}" destId="{EEBE560E-05A3-4796-883B-65F62F5473B7}" srcOrd="12" destOrd="0" presId="urn:microsoft.com/office/officeart/2005/8/layout/radial5"/>
    <dgm:cxn modelId="{82E626DD-F9EF-46D6-81B9-8C859C87B58A}" type="presParOf" srcId="{A5571736-FCFC-4F5D-97D9-40B095EB45AB}" destId="{FA172427-FD44-49BF-A125-60A83D70B0F4}" srcOrd="13" destOrd="0" presId="urn:microsoft.com/office/officeart/2005/8/layout/radial5"/>
    <dgm:cxn modelId="{B3845C01-5456-444F-B89D-2D7438C3E9A2}" type="presParOf" srcId="{FA172427-FD44-49BF-A125-60A83D70B0F4}" destId="{9647CE83-1AC4-4680-869E-FCB767B92C80}" srcOrd="0" destOrd="0" presId="urn:microsoft.com/office/officeart/2005/8/layout/radial5"/>
    <dgm:cxn modelId="{D740A1BD-628C-4C7C-A661-7177E0CDC87E}" type="presParOf" srcId="{A5571736-FCFC-4F5D-97D9-40B095EB45AB}" destId="{DCF4EC66-2630-448E-AFD0-6C98F60FBC1C}" srcOrd="14" destOrd="0" presId="urn:microsoft.com/office/officeart/2005/8/layout/radial5"/>
    <dgm:cxn modelId="{E6380143-302D-4439-9B50-5014818A9CAD}" type="presParOf" srcId="{A5571736-FCFC-4F5D-97D9-40B095EB45AB}" destId="{6C646CCF-3161-4906-A3EA-EF4B9E2C5665}" srcOrd="15" destOrd="0" presId="urn:microsoft.com/office/officeart/2005/8/layout/radial5"/>
    <dgm:cxn modelId="{CDDDBDE9-451A-4E9B-880F-428B360D5C57}" type="presParOf" srcId="{6C646CCF-3161-4906-A3EA-EF4B9E2C5665}" destId="{5126FB3C-126A-4574-A591-AE5A93BA4818}" srcOrd="0" destOrd="0" presId="urn:microsoft.com/office/officeart/2005/8/layout/radial5"/>
    <dgm:cxn modelId="{1D517AFC-60A3-4A9B-9616-5234CCB8AE92}" type="presParOf" srcId="{A5571736-FCFC-4F5D-97D9-40B095EB45AB}" destId="{95A0128D-7B9C-491B-97B0-D64C6520925F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BBD08CA-997F-4B95-B160-80AB5AB4A273}" type="doc">
      <dgm:prSet loTypeId="urn:microsoft.com/office/officeart/2008/layout/VerticalCurvedList" loCatId="list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fr-FR"/>
        </a:p>
      </dgm:t>
    </dgm:pt>
    <dgm:pt modelId="{C788BEE0-9B6E-4B58-A591-E36CDDE76E1B}">
      <dgm:prSet phldrT="[Texte]" custT="1"/>
      <dgm:spPr/>
      <dgm:t>
        <a:bodyPr/>
        <a:lstStyle/>
        <a:p>
          <a:r>
            <a:rPr lang="en-US" sz="1800" b="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Traiter</a:t>
          </a:r>
          <a:r>
            <a:rPr lang="en-US" sz="1800" b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en-US" sz="1800" b="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différemment</a:t>
          </a:r>
          <a:r>
            <a:rPr lang="en-US" sz="1800" b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le </a:t>
          </a:r>
          <a:r>
            <a:rPr lang="en-US" sz="1800" b="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programme</a:t>
          </a:r>
          <a:endParaRPr lang="fr-FR" sz="1800" u="none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3D22104-7D48-49DA-96E1-86671B219F30}" type="parTrans" cxnId="{1374355C-5459-46FE-8225-694F8F86FA6E}">
      <dgm:prSet/>
      <dgm:spPr/>
      <dgm:t>
        <a:bodyPr/>
        <a:lstStyle/>
        <a:p>
          <a:endParaRPr lang="fr-FR" sz="180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3C9144A-1C9B-4109-841A-6879844C8019}" type="sibTrans" cxnId="{1374355C-5459-46FE-8225-694F8F86FA6E}">
      <dgm:prSet/>
      <dgm:spPr/>
      <dgm:t>
        <a:bodyPr/>
        <a:lstStyle/>
        <a:p>
          <a:endParaRPr lang="fr-FR" sz="180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AE22BB6-E8AD-408D-8F42-9D5D335CAC43}">
      <dgm:prSet phldrT="[Texte]" custT="1"/>
      <dgm:spPr/>
      <dgm:t>
        <a:bodyPr/>
        <a:lstStyle/>
        <a:p>
          <a:r>
            <a:rPr lang="fr-FR" sz="1800" b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Contribuer à la construction des 3 parcours de l‘élève : parcours avenir, parcours citoyen, parcours d‘éducation artistique et culturel</a:t>
          </a:r>
          <a:endParaRPr lang="fr-FR" sz="1800" b="1" u="sng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20D2FFF-7EA1-4373-84F3-9E9F1A644C06}" type="parTrans" cxnId="{B4C5B640-7048-4A33-ACE9-DF7E9F19E118}">
      <dgm:prSet/>
      <dgm:spPr/>
      <dgm:t>
        <a:bodyPr/>
        <a:lstStyle/>
        <a:p>
          <a:endParaRPr lang="fr-FR" sz="180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97EC25F-D495-421D-8D08-1DAFB24B17CC}" type="sibTrans" cxnId="{B4C5B640-7048-4A33-ACE9-DF7E9F19E118}">
      <dgm:prSet/>
      <dgm:spPr/>
      <dgm:t>
        <a:bodyPr/>
        <a:lstStyle/>
        <a:p>
          <a:endParaRPr lang="fr-FR" sz="180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33BCB4F-7F97-40BD-A09B-4CD3C7901A95}">
      <dgm:prSet phldrT="[Texte]" custT="1"/>
      <dgm:spPr/>
      <dgm:t>
        <a:bodyPr/>
        <a:lstStyle/>
        <a:p>
          <a:r>
            <a:rPr lang="fr-FR" sz="1800" b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Diversifier les modalités d'enseignement et </a:t>
          </a:r>
          <a:r>
            <a:rPr lang="fr-FR" sz="1800" b="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co</a:t>
          </a:r>
          <a:r>
            <a:rPr lang="fr-FR" sz="1800" b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-enseigner, travailler en équipe et apprendre des autres disciplines</a:t>
          </a:r>
          <a:endParaRPr lang="fr-FR" sz="1800" b="1" u="sng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1DFD18E-1B4F-43EF-BB6F-F5C526074112}" type="parTrans" cxnId="{A6DE04A1-8AAE-43A1-B9E9-399C45F578FE}">
      <dgm:prSet/>
      <dgm:spPr/>
      <dgm:t>
        <a:bodyPr/>
        <a:lstStyle/>
        <a:p>
          <a:endParaRPr lang="fr-FR" sz="180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2DC5E5D-0FFF-4F12-A2C3-222FEF9DDD46}" type="sibTrans" cxnId="{A6DE04A1-8AAE-43A1-B9E9-399C45F578FE}">
      <dgm:prSet/>
      <dgm:spPr/>
      <dgm:t>
        <a:bodyPr/>
        <a:lstStyle/>
        <a:p>
          <a:endParaRPr lang="fr-FR" sz="180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5934C94-6FA8-4257-BDC3-FF05F6C89F3E}" type="pres">
      <dgm:prSet presAssocID="{8BBD08CA-997F-4B95-B160-80AB5AB4A273}" presName="Name0" presStyleCnt="0">
        <dgm:presLayoutVars>
          <dgm:chMax val="7"/>
          <dgm:chPref val="7"/>
          <dgm:dir/>
        </dgm:presLayoutVars>
      </dgm:prSet>
      <dgm:spPr/>
    </dgm:pt>
    <dgm:pt modelId="{08A1668E-15DB-4A71-A9A8-2A06CF25BB18}" type="pres">
      <dgm:prSet presAssocID="{8BBD08CA-997F-4B95-B160-80AB5AB4A273}" presName="Name1" presStyleCnt="0"/>
      <dgm:spPr/>
    </dgm:pt>
    <dgm:pt modelId="{FE550845-16D6-4D5C-9E74-E705F559B033}" type="pres">
      <dgm:prSet presAssocID="{8BBD08CA-997F-4B95-B160-80AB5AB4A273}" presName="cycle" presStyleCnt="0"/>
      <dgm:spPr/>
    </dgm:pt>
    <dgm:pt modelId="{C61D68BA-EF34-4957-B221-C80FB853384C}" type="pres">
      <dgm:prSet presAssocID="{8BBD08CA-997F-4B95-B160-80AB5AB4A273}" presName="srcNode" presStyleLbl="node1" presStyleIdx="0" presStyleCnt="3"/>
      <dgm:spPr/>
    </dgm:pt>
    <dgm:pt modelId="{BD60E993-0D3A-4A98-88C3-3523AE9A630C}" type="pres">
      <dgm:prSet presAssocID="{8BBD08CA-997F-4B95-B160-80AB5AB4A273}" presName="conn" presStyleLbl="parChTrans1D2" presStyleIdx="0" presStyleCnt="1"/>
      <dgm:spPr/>
    </dgm:pt>
    <dgm:pt modelId="{C62C8344-A319-466C-85B7-1498C0AB7F74}" type="pres">
      <dgm:prSet presAssocID="{8BBD08CA-997F-4B95-B160-80AB5AB4A273}" presName="extraNode" presStyleLbl="node1" presStyleIdx="0" presStyleCnt="3"/>
      <dgm:spPr/>
    </dgm:pt>
    <dgm:pt modelId="{34C1A021-28C1-42AC-8EC1-DC8AE9D9B4C5}" type="pres">
      <dgm:prSet presAssocID="{8BBD08CA-997F-4B95-B160-80AB5AB4A273}" presName="dstNode" presStyleLbl="node1" presStyleIdx="0" presStyleCnt="3"/>
      <dgm:spPr/>
    </dgm:pt>
    <dgm:pt modelId="{83119094-959C-4A14-8515-4FAE57D3819B}" type="pres">
      <dgm:prSet presAssocID="{C788BEE0-9B6E-4B58-A591-E36CDDE76E1B}" presName="text_1" presStyleLbl="node1" presStyleIdx="0" presStyleCnt="3">
        <dgm:presLayoutVars>
          <dgm:bulletEnabled val="1"/>
        </dgm:presLayoutVars>
      </dgm:prSet>
      <dgm:spPr/>
    </dgm:pt>
    <dgm:pt modelId="{DBD73EAC-2CF7-4DC4-893E-C0FA160C8EB1}" type="pres">
      <dgm:prSet presAssocID="{C788BEE0-9B6E-4B58-A591-E36CDDE76E1B}" presName="accent_1" presStyleCnt="0"/>
      <dgm:spPr/>
    </dgm:pt>
    <dgm:pt modelId="{108E477F-DCDB-4B9B-AADA-B6076DAFBDBB}" type="pres">
      <dgm:prSet presAssocID="{C788BEE0-9B6E-4B58-A591-E36CDDE76E1B}" presName="accentRepeatNode" presStyleLbl="solidFgAcc1" presStyleIdx="0" presStyleCnt="3"/>
      <dgm:spPr/>
    </dgm:pt>
    <dgm:pt modelId="{2E2B415A-0D8F-4458-B32F-2CD61B2979ED}" type="pres">
      <dgm:prSet presAssocID="{433BCB4F-7F97-40BD-A09B-4CD3C7901A95}" presName="text_2" presStyleLbl="node1" presStyleIdx="1" presStyleCnt="3">
        <dgm:presLayoutVars>
          <dgm:bulletEnabled val="1"/>
        </dgm:presLayoutVars>
      </dgm:prSet>
      <dgm:spPr/>
    </dgm:pt>
    <dgm:pt modelId="{8D10B7EB-1540-4513-BC8E-149755488E81}" type="pres">
      <dgm:prSet presAssocID="{433BCB4F-7F97-40BD-A09B-4CD3C7901A95}" presName="accent_2" presStyleCnt="0"/>
      <dgm:spPr/>
    </dgm:pt>
    <dgm:pt modelId="{F970D459-8A77-45A0-919A-0BEBAABB2B5E}" type="pres">
      <dgm:prSet presAssocID="{433BCB4F-7F97-40BD-A09B-4CD3C7901A95}" presName="accentRepeatNode" presStyleLbl="solidFgAcc1" presStyleIdx="1" presStyleCnt="3"/>
      <dgm:spPr/>
    </dgm:pt>
    <dgm:pt modelId="{B8A5D87F-2EAF-48C0-9DEA-CA1CED1600DB}" type="pres">
      <dgm:prSet presAssocID="{4AE22BB6-E8AD-408D-8F42-9D5D335CAC43}" presName="text_3" presStyleLbl="node1" presStyleIdx="2" presStyleCnt="3">
        <dgm:presLayoutVars>
          <dgm:bulletEnabled val="1"/>
        </dgm:presLayoutVars>
      </dgm:prSet>
      <dgm:spPr/>
    </dgm:pt>
    <dgm:pt modelId="{1B02EA17-04D5-46FB-87DE-2A76F37BF5DE}" type="pres">
      <dgm:prSet presAssocID="{4AE22BB6-E8AD-408D-8F42-9D5D335CAC43}" presName="accent_3" presStyleCnt="0"/>
      <dgm:spPr/>
    </dgm:pt>
    <dgm:pt modelId="{DED2C524-0980-4AAF-A139-81416393065B}" type="pres">
      <dgm:prSet presAssocID="{4AE22BB6-E8AD-408D-8F42-9D5D335CAC43}" presName="accentRepeatNode" presStyleLbl="solidFgAcc1" presStyleIdx="2" presStyleCnt="3"/>
      <dgm:spPr/>
    </dgm:pt>
  </dgm:ptLst>
  <dgm:cxnLst>
    <dgm:cxn modelId="{6E38FC56-CB7E-4505-9418-23ABA025B88D}" type="presOf" srcId="{8BBD08CA-997F-4B95-B160-80AB5AB4A273}" destId="{35934C94-6FA8-4257-BDC3-FF05F6C89F3E}" srcOrd="0" destOrd="0" presId="urn:microsoft.com/office/officeart/2008/layout/VerticalCurvedList"/>
    <dgm:cxn modelId="{8DBEAE7E-6A72-4B49-A66E-E1A922BD6A1F}" type="presOf" srcId="{C788BEE0-9B6E-4B58-A591-E36CDDE76E1B}" destId="{83119094-959C-4A14-8515-4FAE57D3819B}" srcOrd="0" destOrd="0" presId="urn:microsoft.com/office/officeart/2008/layout/VerticalCurvedList"/>
    <dgm:cxn modelId="{94E90363-CCC2-4943-BD55-18EDB35FFC75}" type="presOf" srcId="{53C9144A-1C9B-4109-841A-6879844C8019}" destId="{BD60E993-0D3A-4A98-88C3-3523AE9A630C}" srcOrd="0" destOrd="0" presId="urn:microsoft.com/office/officeart/2008/layout/VerticalCurvedList"/>
    <dgm:cxn modelId="{A6DE04A1-8AAE-43A1-B9E9-399C45F578FE}" srcId="{8BBD08CA-997F-4B95-B160-80AB5AB4A273}" destId="{433BCB4F-7F97-40BD-A09B-4CD3C7901A95}" srcOrd="1" destOrd="0" parTransId="{21DFD18E-1B4F-43EF-BB6F-F5C526074112}" sibTransId="{42DC5E5D-0FFF-4F12-A2C3-222FEF9DDD46}"/>
    <dgm:cxn modelId="{16499E30-3279-4948-A0C4-57C03A06C1D6}" type="presOf" srcId="{4AE22BB6-E8AD-408D-8F42-9D5D335CAC43}" destId="{B8A5D87F-2EAF-48C0-9DEA-CA1CED1600DB}" srcOrd="0" destOrd="0" presId="urn:microsoft.com/office/officeart/2008/layout/VerticalCurvedList"/>
    <dgm:cxn modelId="{B4C5B640-7048-4A33-ACE9-DF7E9F19E118}" srcId="{8BBD08CA-997F-4B95-B160-80AB5AB4A273}" destId="{4AE22BB6-E8AD-408D-8F42-9D5D335CAC43}" srcOrd="2" destOrd="0" parTransId="{A20D2FFF-7EA1-4373-84F3-9E9F1A644C06}" sibTransId="{F97EC25F-D495-421D-8D08-1DAFB24B17CC}"/>
    <dgm:cxn modelId="{FE5245CA-F67A-4CB2-9876-BEB4DD38F5CA}" type="presOf" srcId="{433BCB4F-7F97-40BD-A09B-4CD3C7901A95}" destId="{2E2B415A-0D8F-4458-B32F-2CD61B2979ED}" srcOrd="0" destOrd="0" presId="urn:microsoft.com/office/officeart/2008/layout/VerticalCurvedList"/>
    <dgm:cxn modelId="{1374355C-5459-46FE-8225-694F8F86FA6E}" srcId="{8BBD08CA-997F-4B95-B160-80AB5AB4A273}" destId="{C788BEE0-9B6E-4B58-A591-E36CDDE76E1B}" srcOrd="0" destOrd="0" parTransId="{23D22104-7D48-49DA-96E1-86671B219F30}" sibTransId="{53C9144A-1C9B-4109-841A-6879844C8019}"/>
    <dgm:cxn modelId="{69C145F9-9C51-4717-8CBF-229D31BCF07F}" type="presParOf" srcId="{35934C94-6FA8-4257-BDC3-FF05F6C89F3E}" destId="{08A1668E-15DB-4A71-A9A8-2A06CF25BB18}" srcOrd="0" destOrd="0" presId="urn:microsoft.com/office/officeart/2008/layout/VerticalCurvedList"/>
    <dgm:cxn modelId="{23B45B16-0837-4708-B795-8516993C1E39}" type="presParOf" srcId="{08A1668E-15DB-4A71-A9A8-2A06CF25BB18}" destId="{FE550845-16D6-4D5C-9E74-E705F559B033}" srcOrd="0" destOrd="0" presId="urn:microsoft.com/office/officeart/2008/layout/VerticalCurvedList"/>
    <dgm:cxn modelId="{9ABA3785-DF3F-462A-9D46-FB11C160DA39}" type="presParOf" srcId="{FE550845-16D6-4D5C-9E74-E705F559B033}" destId="{C61D68BA-EF34-4957-B221-C80FB853384C}" srcOrd="0" destOrd="0" presId="urn:microsoft.com/office/officeart/2008/layout/VerticalCurvedList"/>
    <dgm:cxn modelId="{0649A6DE-AAB5-48FF-B31D-44431E9BAF71}" type="presParOf" srcId="{FE550845-16D6-4D5C-9E74-E705F559B033}" destId="{BD60E993-0D3A-4A98-88C3-3523AE9A630C}" srcOrd="1" destOrd="0" presId="urn:microsoft.com/office/officeart/2008/layout/VerticalCurvedList"/>
    <dgm:cxn modelId="{C7423B34-C409-4F16-86E7-A0F0536884DC}" type="presParOf" srcId="{FE550845-16D6-4D5C-9E74-E705F559B033}" destId="{C62C8344-A319-466C-85B7-1498C0AB7F74}" srcOrd="2" destOrd="0" presId="urn:microsoft.com/office/officeart/2008/layout/VerticalCurvedList"/>
    <dgm:cxn modelId="{8E6E3F24-30A9-40C2-9732-1552D7E9DBA9}" type="presParOf" srcId="{FE550845-16D6-4D5C-9E74-E705F559B033}" destId="{34C1A021-28C1-42AC-8EC1-DC8AE9D9B4C5}" srcOrd="3" destOrd="0" presId="urn:microsoft.com/office/officeart/2008/layout/VerticalCurvedList"/>
    <dgm:cxn modelId="{A42A6FAE-A8E2-4655-93A2-0D1DF14F8D08}" type="presParOf" srcId="{08A1668E-15DB-4A71-A9A8-2A06CF25BB18}" destId="{83119094-959C-4A14-8515-4FAE57D3819B}" srcOrd="1" destOrd="0" presId="urn:microsoft.com/office/officeart/2008/layout/VerticalCurvedList"/>
    <dgm:cxn modelId="{DB388C15-6EDC-4628-A1C1-63B4D674A930}" type="presParOf" srcId="{08A1668E-15DB-4A71-A9A8-2A06CF25BB18}" destId="{DBD73EAC-2CF7-4DC4-893E-C0FA160C8EB1}" srcOrd="2" destOrd="0" presId="urn:microsoft.com/office/officeart/2008/layout/VerticalCurvedList"/>
    <dgm:cxn modelId="{90145C8A-334E-4D54-8442-3956363C254C}" type="presParOf" srcId="{DBD73EAC-2CF7-4DC4-893E-C0FA160C8EB1}" destId="{108E477F-DCDB-4B9B-AADA-B6076DAFBDBB}" srcOrd="0" destOrd="0" presId="urn:microsoft.com/office/officeart/2008/layout/VerticalCurvedList"/>
    <dgm:cxn modelId="{7C93677A-A052-4AB1-B0E7-D67DB20E97D9}" type="presParOf" srcId="{08A1668E-15DB-4A71-A9A8-2A06CF25BB18}" destId="{2E2B415A-0D8F-4458-B32F-2CD61B2979ED}" srcOrd="3" destOrd="0" presId="urn:microsoft.com/office/officeart/2008/layout/VerticalCurvedList"/>
    <dgm:cxn modelId="{86A3DBB0-F811-49D4-BE75-6ABA1F508465}" type="presParOf" srcId="{08A1668E-15DB-4A71-A9A8-2A06CF25BB18}" destId="{8D10B7EB-1540-4513-BC8E-149755488E81}" srcOrd="4" destOrd="0" presId="urn:microsoft.com/office/officeart/2008/layout/VerticalCurvedList"/>
    <dgm:cxn modelId="{64F46E1B-04C9-4679-8178-30474E8B605D}" type="presParOf" srcId="{8D10B7EB-1540-4513-BC8E-149755488E81}" destId="{F970D459-8A77-45A0-919A-0BEBAABB2B5E}" srcOrd="0" destOrd="0" presId="urn:microsoft.com/office/officeart/2008/layout/VerticalCurvedList"/>
    <dgm:cxn modelId="{98E0FE58-5098-4325-AAA7-7A8F09366306}" type="presParOf" srcId="{08A1668E-15DB-4A71-A9A8-2A06CF25BB18}" destId="{B8A5D87F-2EAF-48C0-9DEA-CA1CED1600DB}" srcOrd="5" destOrd="0" presId="urn:microsoft.com/office/officeart/2008/layout/VerticalCurvedList"/>
    <dgm:cxn modelId="{E957548D-01DC-403B-9863-637200C8899F}" type="presParOf" srcId="{08A1668E-15DB-4A71-A9A8-2A06CF25BB18}" destId="{1B02EA17-04D5-46FB-87DE-2A76F37BF5DE}" srcOrd="6" destOrd="0" presId="urn:microsoft.com/office/officeart/2008/layout/VerticalCurvedList"/>
    <dgm:cxn modelId="{C5C24F49-D397-42F0-B40E-04F0B10E2D78}" type="presParOf" srcId="{1B02EA17-04D5-46FB-87DE-2A76F37BF5DE}" destId="{DED2C524-0980-4AAF-A139-81416393065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BBD08CA-997F-4B95-B160-80AB5AB4A273}" type="doc">
      <dgm:prSet loTypeId="urn:microsoft.com/office/officeart/2008/layout/VerticalCurvedList" loCatId="list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fr-FR"/>
        </a:p>
      </dgm:t>
    </dgm:pt>
    <dgm:pt modelId="{C788BEE0-9B6E-4B58-A591-E36CDDE76E1B}">
      <dgm:prSet phldrT="[Texte]"/>
      <dgm:spPr/>
      <dgm:t>
        <a:bodyPr/>
        <a:lstStyle/>
        <a:p>
          <a:r>
            <a:rPr lang="en-US" b="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Aborder</a:t>
          </a:r>
          <a:r>
            <a:rPr lang="en-US" b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un objet, un </a:t>
          </a:r>
          <a:r>
            <a:rPr lang="en-US" b="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thème</a:t>
          </a:r>
          <a:r>
            <a:rPr lang="en-US" b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 </a:t>
          </a:r>
          <a:r>
            <a:rPr lang="en-US" b="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dans</a:t>
          </a:r>
          <a:r>
            <a:rPr lang="en-US" b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en-US" b="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ses</a:t>
          </a:r>
          <a:r>
            <a:rPr lang="en-US" b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en-US" b="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différentes</a:t>
          </a:r>
          <a:r>
            <a:rPr lang="en-US" b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dimensions </a:t>
          </a:r>
          <a:endParaRPr lang="fr-FR" u="none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3D22104-7D48-49DA-96E1-86671B219F30}" type="parTrans" cxnId="{1374355C-5459-46FE-8225-694F8F86FA6E}">
      <dgm:prSet/>
      <dgm:spPr/>
      <dgm:t>
        <a:bodyPr/>
        <a:lstStyle/>
        <a:p>
          <a:endParaRPr lang="fr-FR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3C9144A-1C9B-4109-841A-6879844C8019}" type="sibTrans" cxnId="{1374355C-5459-46FE-8225-694F8F86FA6E}">
      <dgm:prSet/>
      <dgm:spPr/>
      <dgm:t>
        <a:bodyPr/>
        <a:lstStyle/>
        <a:p>
          <a:endParaRPr lang="fr-FR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7AC7A38-A723-4F83-B9E1-A957B07CFD1D}">
      <dgm:prSet phldrT="[Texte]"/>
      <dgm:spPr/>
      <dgm:t>
        <a:bodyPr/>
        <a:lstStyle/>
        <a:p>
          <a:r>
            <a:rPr lang="fr-FR" u="none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Décloisonner les apprentissages</a:t>
          </a:r>
        </a:p>
      </dgm:t>
    </dgm:pt>
    <dgm:pt modelId="{96B866DB-F6A2-4286-A084-D844AA6303C4}" type="parTrans" cxnId="{3E24BFB3-DDD4-4610-AF85-BAFBD94DBBD4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D7FC72C8-1CA2-4DAF-B41C-0EE2A23D8DA3}" type="sibTrans" cxnId="{3E24BFB3-DDD4-4610-AF85-BAFBD94DBBD4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2021B6A4-E3A7-49FF-A9D5-501D08106D90}">
      <dgm:prSet phldrT="[Texte]"/>
      <dgm:spPr/>
      <dgm:t>
        <a:bodyPr/>
        <a:lstStyle/>
        <a:p>
          <a:r>
            <a:rPr lang="fr-FR" u="none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Travailler (initiation, renforcement, approfondissement, transfert) des compétences transversales et disciplinaires. </a:t>
          </a:r>
        </a:p>
      </dgm:t>
    </dgm:pt>
    <dgm:pt modelId="{82E6172B-44F5-4AD7-A8D1-AA79ADCD0300}" type="parTrans" cxnId="{B2F97183-0957-4DB3-950B-7C661B58487C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020B616A-27D3-4173-9CC6-BA85CD425A99}" type="sibTrans" cxnId="{B2F97183-0957-4DB3-950B-7C661B58487C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35934C94-6FA8-4257-BDC3-FF05F6C89F3E}" type="pres">
      <dgm:prSet presAssocID="{8BBD08CA-997F-4B95-B160-80AB5AB4A273}" presName="Name0" presStyleCnt="0">
        <dgm:presLayoutVars>
          <dgm:chMax val="7"/>
          <dgm:chPref val="7"/>
          <dgm:dir/>
        </dgm:presLayoutVars>
      </dgm:prSet>
      <dgm:spPr/>
    </dgm:pt>
    <dgm:pt modelId="{08A1668E-15DB-4A71-A9A8-2A06CF25BB18}" type="pres">
      <dgm:prSet presAssocID="{8BBD08CA-997F-4B95-B160-80AB5AB4A273}" presName="Name1" presStyleCnt="0"/>
      <dgm:spPr/>
    </dgm:pt>
    <dgm:pt modelId="{FE550845-16D6-4D5C-9E74-E705F559B033}" type="pres">
      <dgm:prSet presAssocID="{8BBD08CA-997F-4B95-B160-80AB5AB4A273}" presName="cycle" presStyleCnt="0"/>
      <dgm:spPr/>
    </dgm:pt>
    <dgm:pt modelId="{C61D68BA-EF34-4957-B221-C80FB853384C}" type="pres">
      <dgm:prSet presAssocID="{8BBD08CA-997F-4B95-B160-80AB5AB4A273}" presName="srcNode" presStyleLbl="node1" presStyleIdx="0" presStyleCnt="3"/>
      <dgm:spPr/>
    </dgm:pt>
    <dgm:pt modelId="{BD60E993-0D3A-4A98-88C3-3523AE9A630C}" type="pres">
      <dgm:prSet presAssocID="{8BBD08CA-997F-4B95-B160-80AB5AB4A273}" presName="conn" presStyleLbl="parChTrans1D2" presStyleIdx="0" presStyleCnt="1"/>
      <dgm:spPr/>
    </dgm:pt>
    <dgm:pt modelId="{C62C8344-A319-466C-85B7-1498C0AB7F74}" type="pres">
      <dgm:prSet presAssocID="{8BBD08CA-997F-4B95-B160-80AB5AB4A273}" presName="extraNode" presStyleLbl="node1" presStyleIdx="0" presStyleCnt="3"/>
      <dgm:spPr/>
    </dgm:pt>
    <dgm:pt modelId="{34C1A021-28C1-42AC-8EC1-DC8AE9D9B4C5}" type="pres">
      <dgm:prSet presAssocID="{8BBD08CA-997F-4B95-B160-80AB5AB4A273}" presName="dstNode" presStyleLbl="node1" presStyleIdx="0" presStyleCnt="3"/>
      <dgm:spPr/>
    </dgm:pt>
    <dgm:pt modelId="{83119094-959C-4A14-8515-4FAE57D3819B}" type="pres">
      <dgm:prSet presAssocID="{C788BEE0-9B6E-4B58-A591-E36CDDE76E1B}" presName="text_1" presStyleLbl="node1" presStyleIdx="0" presStyleCnt="3">
        <dgm:presLayoutVars>
          <dgm:bulletEnabled val="1"/>
        </dgm:presLayoutVars>
      </dgm:prSet>
      <dgm:spPr/>
    </dgm:pt>
    <dgm:pt modelId="{DBD73EAC-2CF7-4DC4-893E-C0FA160C8EB1}" type="pres">
      <dgm:prSet presAssocID="{C788BEE0-9B6E-4B58-A591-E36CDDE76E1B}" presName="accent_1" presStyleCnt="0"/>
      <dgm:spPr/>
    </dgm:pt>
    <dgm:pt modelId="{108E477F-DCDB-4B9B-AADA-B6076DAFBDBB}" type="pres">
      <dgm:prSet presAssocID="{C788BEE0-9B6E-4B58-A591-E36CDDE76E1B}" presName="accentRepeatNode" presStyleLbl="solidFgAcc1" presStyleIdx="0" presStyleCnt="3"/>
      <dgm:spPr/>
    </dgm:pt>
    <dgm:pt modelId="{8A5CCA83-37C9-478C-94C9-3783FF3E6411}" type="pres">
      <dgm:prSet presAssocID="{E7AC7A38-A723-4F83-B9E1-A957B07CFD1D}" presName="text_2" presStyleLbl="node1" presStyleIdx="1" presStyleCnt="3">
        <dgm:presLayoutVars>
          <dgm:bulletEnabled val="1"/>
        </dgm:presLayoutVars>
      </dgm:prSet>
      <dgm:spPr/>
    </dgm:pt>
    <dgm:pt modelId="{58C8A1C3-109F-4F51-A9EC-50122D5F354C}" type="pres">
      <dgm:prSet presAssocID="{E7AC7A38-A723-4F83-B9E1-A957B07CFD1D}" presName="accent_2" presStyleCnt="0"/>
      <dgm:spPr/>
    </dgm:pt>
    <dgm:pt modelId="{82B351C7-10D7-4F3A-B484-64257AD3AF8F}" type="pres">
      <dgm:prSet presAssocID="{E7AC7A38-A723-4F83-B9E1-A957B07CFD1D}" presName="accentRepeatNode" presStyleLbl="solidFgAcc1" presStyleIdx="1" presStyleCnt="3"/>
      <dgm:spPr/>
    </dgm:pt>
    <dgm:pt modelId="{D13CDE6C-69DA-4DC6-AAFE-76C85C20E4F3}" type="pres">
      <dgm:prSet presAssocID="{2021B6A4-E3A7-49FF-A9D5-501D08106D90}" presName="text_3" presStyleLbl="node1" presStyleIdx="2" presStyleCnt="3">
        <dgm:presLayoutVars>
          <dgm:bulletEnabled val="1"/>
        </dgm:presLayoutVars>
      </dgm:prSet>
      <dgm:spPr/>
    </dgm:pt>
    <dgm:pt modelId="{15258BCC-E3D7-435A-B1A6-4C294E986A7B}" type="pres">
      <dgm:prSet presAssocID="{2021B6A4-E3A7-49FF-A9D5-501D08106D90}" presName="accent_3" presStyleCnt="0"/>
      <dgm:spPr/>
    </dgm:pt>
    <dgm:pt modelId="{E4B81988-34AF-479D-BE4D-3289F7F6A0AC}" type="pres">
      <dgm:prSet presAssocID="{2021B6A4-E3A7-49FF-A9D5-501D08106D90}" presName="accentRepeatNode" presStyleLbl="solidFgAcc1" presStyleIdx="2" presStyleCnt="3"/>
      <dgm:spPr/>
    </dgm:pt>
  </dgm:ptLst>
  <dgm:cxnLst>
    <dgm:cxn modelId="{C984F89D-BA4E-4D36-893C-00844249A4B0}" type="presOf" srcId="{C788BEE0-9B6E-4B58-A591-E36CDDE76E1B}" destId="{83119094-959C-4A14-8515-4FAE57D3819B}" srcOrd="0" destOrd="0" presId="urn:microsoft.com/office/officeart/2008/layout/VerticalCurvedList"/>
    <dgm:cxn modelId="{3E24BFB3-DDD4-4610-AF85-BAFBD94DBBD4}" srcId="{8BBD08CA-997F-4B95-B160-80AB5AB4A273}" destId="{E7AC7A38-A723-4F83-B9E1-A957B07CFD1D}" srcOrd="1" destOrd="0" parTransId="{96B866DB-F6A2-4286-A084-D844AA6303C4}" sibTransId="{D7FC72C8-1CA2-4DAF-B41C-0EE2A23D8DA3}"/>
    <dgm:cxn modelId="{ABF1DD22-CC28-4A69-85CC-A79987D4A59B}" type="presOf" srcId="{8BBD08CA-997F-4B95-B160-80AB5AB4A273}" destId="{35934C94-6FA8-4257-BDC3-FF05F6C89F3E}" srcOrd="0" destOrd="0" presId="urn:microsoft.com/office/officeart/2008/layout/VerticalCurvedList"/>
    <dgm:cxn modelId="{7BB8C13A-8ECB-4098-9545-963E0F2E9B1A}" type="presOf" srcId="{53C9144A-1C9B-4109-841A-6879844C8019}" destId="{BD60E993-0D3A-4A98-88C3-3523AE9A630C}" srcOrd="0" destOrd="0" presId="urn:microsoft.com/office/officeart/2008/layout/VerticalCurvedList"/>
    <dgm:cxn modelId="{52920AF9-64BC-49F1-87B6-23EE11467AE3}" type="presOf" srcId="{E7AC7A38-A723-4F83-B9E1-A957B07CFD1D}" destId="{8A5CCA83-37C9-478C-94C9-3783FF3E6411}" srcOrd="0" destOrd="0" presId="urn:microsoft.com/office/officeart/2008/layout/VerticalCurvedList"/>
    <dgm:cxn modelId="{B2F97183-0957-4DB3-950B-7C661B58487C}" srcId="{8BBD08CA-997F-4B95-B160-80AB5AB4A273}" destId="{2021B6A4-E3A7-49FF-A9D5-501D08106D90}" srcOrd="2" destOrd="0" parTransId="{82E6172B-44F5-4AD7-A8D1-AA79ADCD0300}" sibTransId="{020B616A-27D3-4173-9CC6-BA85CD425A99}"/>
    <dgm:cxn modelId="{1374355C-5459-46FE-8225-694F8F86FA6E}" srcId="{8BBD08CA-997F-4B95-B160-80AB5AB4A273}" destId="{C788BEE0-9B6E-4B58-A591-E36CDDE76E1B}" srcOrd="0" destOrd="0" parTransId="{23D22104-7D48-49DA-96E1-86671B219F30}" sibTransId="{53C9144A-1C9B-4109-841A-6879844C8019}"/>
    <dgm:cxn modelId="{3D3FA027-2FCB-4D36-8064-CBB8F7C4B2EB}" type="presOf" srcId="{2021B6A4-E3A7-49FF-A9D5-501D08106D90}" destId="{D13CDE6C-69DA-4DC6-AAFE-76C85C20E4F3}" srcOrd="0" destOrd="0" presId="urn:microsoft.com/office/officeart/2008/layout/VerticalCurvedList"/>
    <dgm:cxn modelId="{ED300068-015C-4D64-AD68-39CCF52A662F}" type="presParOf" srcId="{35934C94-6FA8-4257-BDC3-FF05F6C89F3E}" destId="{08A1668E-15DB-4A71-A9A8-2A06CF25BB18}" srcOrd="0" destOrd="0" presId="urn:microsoft.com/office/officeart/2008/layout/VerticalCurvedList"/>
    <dgm:cxn modelId="{610AA0E9-15AF-484F-BFED-950C10F7391E}" type="presParOf" srcId="{08A1668E-15DB-4A71-A9A8-2A06CF25BB18}" destId="{FE550845-16D6-4D5C-9E74-E705F559B033}" srcOrd="0" destOrd="0" presId="urn:microsoft.com/office/officeart/2008/layout/VerticalCurvedList"/>
    <dgm:cxn modelId="{73523CAC-C4F2-4565-A699-16341EB6B105}" type="presParOf" srcId="{FE550845-16D6-4D5C-9E74-E705F559B033}" destId="{C61D68BA-EF34-4957-B221-C80FB853384C}" srcOrd="0" destOrd="0" presId="urn:microsoft.com/office/officeart/2008/layout/VerticalCurvedList"/>
    <dgm:cxn modelId="{4240D5C5-B1E0-405F-8F8E-FCCF21F5061C}" type="presParOf" srcId="{FE550845-16D6-4D5C-9E74-E705F559B033}" destId="{BD60E993-0D3A-4A98-88C3-3523AE9A630C}" srcOrd="1" destOrd="0" presId="urn:microsoft.com/office/officeart/2008/layout/VerticalCurvedList"/>
    <dgm:cxn modelId="{165486C9-DB43-4DA2-8555-6D0B3B1B36DE}" type="presParOf" srcId="{FE550845-16D6-4D5C-9E74-E705F559B033}" destId="{C62C8344-A319-466C-85B7-1498C0AB7F74}" srcOrd="2" destOrd="0" presId="urn:microsoft.com/office/officeart/2008/layout/VerticalCurvedList"/>
    <dgm:cxn modelId="{5B974200-A157-4B7A-A5DB-99F663045221}" type="presParOf" srcId="{FE550845-16D6-4D5C-9E74-E705F559B033}" destId="{34C1A021-28C1-42AC-8EC1-DC8AE9D9B4C5}" srcOrd="3" destOrd="0" presId="urn:microsoft.com/office/officeart/2008/layout/VerticalCurvedList"/>
    <dgm:cxn modelId="{C8EA7542-F70D-43ED-BF4E-1A37B568CAA8}" type="presParOf" srcId="{08A1668E-15DB-4A71-A9A8-2A06CF25BB18}" destId="{83119094-959C-4A14-8515-4FAE57D3819B}" srcOrd="1" destOrd="0" presId="urn:microsoft.com/office/officeart/2008/layout/VerticalCurvedList"/>
    <dgm:cxn modelId="{73FB3611-4871-4A88-AD4D-8812FFB2A828}" type="presParOf" srcId="{08A1668E-15DB-4A71-A9A8-2A06CF25BB18}" destId="{DBD73EAC-2CF7-4DC4-893E-C0FA160C8EB1}" srcOrd="2" destOrd="0" presId="urn:microsoft.com/office/officeart/2008/layout/VerticalCurvedList"/>
    <dgm:cxn modelId="{638E3681-E82F-4317-B70E-C6144967FA58}" type="presParOf" srcId="{DBD73EAC-2CF7-4DC4-893E-C0FA160C8EB1}" destId="{108E477F-DCDB-4B9B-AADA-B6076DAFBDBB}" srcOrd="0" destOrd="0" presId="urn:microsoft.com/office/officeart/2008/layout/VerticalCurvedList"/>
    <dgm:cxn modelId="{8CDE849B-87F2-4C60-B492-3E8B4F9FA82E}" type="presParOf" srcId="{08A1668E-15DB-4A71-A9A8-2A06CF25BB18}" destId="{8A5CCA83-37C9-478C-94C9-3783FF3E6411}" srcOrd="3" destOrd="0" presId="urn:microsoft.com/office/officeart/2008/layout/VerticalCurvedList"/>
    <dgm:cxn modelId="{4BCE31BF-10F4-467B-8488-92D5CD5737E0}" type="presParOf" srcId="{08A1668E-15DB-4A71-A9A8-2A06CF25BB18}" destId="{58C8A1C3-109F-4F51-A9EC-50122D5F354C}" srcOrd="4" destOrd="0" presId="urn:microsoft.com/office/officeart/2008/layout/VerticalCurvedList"/>
    <dgm:cxn modelId="{C4D2E194-5A4C-4FF6-AF5D-0576E22479E5}" type="presParOf" srcId="{58C8A1C3-109F-4F51-A9EC-50122D5F354C}" destId="{82B351C7-10D7-4F3A-B484-64257AD3AF8F}" srcOrd="0" destOrd="0" presId="urn:microsoft.com/office/officeart/2008/layout/VerticalCurvedList"/>
    <dgm:cxn modelId="{300D78D8-809A-49CF-B3C2-5E6FB4A2D628}" type="presParOf" srcId="{08A1668E-15DB-4A71-A9A8-2A06CF25BB18}" destId="{D13CDE6C-69DA-4DC6-AAFE-76C85C20E4F3}" srcOrd="5" destOrd="0" presId="urn:microsoft.com/office/officeart/2008/layout/VerticalCurvedList"/>
    <dgm:cxn modelId="{7A703608-4033-487B-9B8D-86A5FAF923AF}" type="presParOf" srcId="{08A1668E-15DB-4A71-A9A8-2A06CF25BB18}" destId="{15258BCC-E3D7-435A-B1A6-4C294E986A7B}" srcOrd="6" destOrd="0" presId="urn:microsoft.com/office/officeart/2008/layout/VerticalCurvedList"/>
    <dgm:cxn modelId="{BA5043C6-0A04-41C9-AF42-394CA2DA2B42}" type="presParOf" srcId="{15258BCC-E3D7-435A-B1A6-4C294E986A7B}" destId="{E4B81988-34AF-479D-BE4D-3289F7F6A0A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BBD08CA-997F-4B95-B160-80AB5AB4A273}" type="doc">
      <dgm:prSet loTypeId="urn:microsoft.com/office/officeart/2008/layout/VerticalCurvedList" loCatId="list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fr-FR"/>
        </a:p>
      </dgm:t>
    </dgm:pt>
    <dgm:pt modelId="{C788BEE0-9B6E-4B58-A591-E36CDDE76E1B}">
      <dgm:prSet phldrT="[Texte]"/>
      <dgm:spPr/>
      <dgm:t>
        <a:bodyPr/>
        <a:lstStyle/>
        <a:p>
          <a:r>
            <a:rPr lang="fr-FR" b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Motiver l’élève par la réalisation d’une production</a:t>
          </a:r>
          <a:endParaRPr lang="fr-FR" u="none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3D22104-7D48-49DA-96E1-86671B219F30}" type="parTrans" cxnId="{1374355C-5459-46FE-8225-694F8F86FA6E}">
      <dgm:prSet/>
      <dgm:spPr/>
      <dgm:t>
        <a:bodyPr/>
        <a:lstStyle/>
        <a:p>
          <a:endParaRPr lang="fr-FR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3C9144A-1C9B-4109-841A-6879844C8019}" type="sibTrans" cxnId="{1374355C-5459-46FE-8225-694F8F86FA6E}">
      <dgm:prSet/>
      <dgm:spPr/>
      <dgm:t>
        <a:bodyPr/>
        <a:lstStyle/>
        <a:p>
          <a:endParaRPr lang="fr-FR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1FEAADB-2683-47F4-B446-CCC263896C27}">
      <dgm:prSet/>
      <dgm:spPr/>
      <dgm:t>
        <a:bodyPr/>
        <a:lstStyle/>
        <a:p>
          <a:pPr algn="just"/>
          <a:r>
            <a:rPr lang="fr-FR" b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Alternance de phases d’acquisition et de phases de</a:t>
          </a:r>
          <a:br>
            <a:rPr lang="fr-FR" b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</a:br>
          <a:r>
            <a:rPr lang="fr-FR" b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réinvestissement des acquis</a:t>
          </a:r>
          <a:endParaRPr lang="fr-FR" b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823CC56-827B-430D-81C6-0BD52F16A56A}" type="parTrans" cxnId="{54DB6A85-F1CE-4BF2-87D8-740FD63D371D}">
      <dgm:prSet/>
      <dgm:spPr/>
      <dgm:t>
        <a:bodyPr/>
        <a:lstStyle/>
        <a:p>
          <a:endParaRPr lang="fr-FR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DFCA007-43D4-4A70-8DAE-328AA412E7B9}" type="sibTrans" cxnId="{54DB6A85-F1CE-4BF2-87D8-740FD63D371D}">
      <dgm:prSet/>
      <dgm:spPr/>
      <dgm:t>
        <a:bodyPr/>
        <a:lstStyle/>
        <a:p>
          <a:endParaRPr lang="fr-FR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3CE54A0-B9FA-49C6-9149-76B89A23DB1D}">
      <dgm:prSet/>
      <dgm:spPr/>
      <dgm:t>
        <a:bodyPr/>
        <a:lstStyle/>
        <a:p>
          <a:r>
            <a:rPr lang="fr-FR" b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Possibilité d’interventions extérieures</a:t>
          </a:r>
          <a:endParaRPr lang="fr-FR" b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EA5B743-A675-4145-9705-C2C17B763B50}" type="parTrans" cxnId="{DC064EDA-4D2D-4AB7-A6A8-DA2B2965C966}">
      <dgm:prSet/>
      <dgm:spPr/>
      <dgm:t>
        <a:bodyPr/>
        <a:lstStyle/>
        <a:p>
          <a:endParaRPr lang="fr-FR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294D693-EEE1-4D60-9962-82F942631615}" type="sibTrans" cxnId="{DC064EDA-4D2D-4AB7-A6A8-DA2B2965C966}">
      <dgm:prSet/>
      <dgm:spPr/>
      <dgm:t>
        <a:bodyPr/>
        <a:lstStyle/>
        <a:p>
          <a:endParaRPr lang="fr-FR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6577058-DAB3-4484-993F-329EF3855143}">
      <dgm:prSet/>
      <dgm:spPr/>
      <dgm:t>
        <a:bodyPr/>
        <a:lstStyle/>
        <a:p>
          <a:r>
            <a:rPr lang="fr-FR" b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Choix des activités en fonction des besoins des élèves (l’ensemble des élèves ne fait pas forcément la même chose)</a:t>
          </a:r>
          <a:endParaRPr lang="fr-FR" b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A9ED2B3-DB93-487D-BEA8-658CA9977BD0}" type="parTrans" cxnId="{BEB4BCAC-A0B4-4F7D-A461-27AD2828F587}">
      <dgm:prSet/>
      <dgm:spPr/>
      <dgm:t>
        <a:bodyPr/>
        <a:lstStyle/>
        <a:p>
          <a:endParaRPr lang="fr-FR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C535827-9ECC-4768-AE05-A43086F62E90}" type="sibTrans" cxnId="{BEB4BCAC-A0B4-4F7D-A461-27AD2828F587}">
      <dgm:prSet/>
      <dgm:spPr/>
      <dgm:t>
        <a:bodyPr/>
        <a:lstStyle/>
        <a:p>
          <a:endParaRPr lang="fr-FR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9AAA74D-99A3-4FE2-BF59-B6120B019F6C}">
      <dgm:prSet/>
      <dgm:spPr/>
      <dgm:t>
        <a:bodyPr/>
        <a:lstStyle/>
        <a:p>
          <a:r>
            <a:rPr lang="fr-FR" b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Rendre l’élève acteur du projet : choix de la réalisation et des procédures, implication dans un rôle, dans l’évaluation, …</a:t>
          </a:r>
        </a:p>
      </dgm:t>
    </dgm:pt>
    <dgm:pt modelId="{2048B37E-AE10-40CD-AE92-580B12EC2316}" type="parTrans" cxnId="{7857C050-7C2A-450C-A474-ABB4345F29EF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0EBACC14-E256-46CE-A833-D353BFB27367}" type="sibTrans" cxnId="{7857C050-7C2A-450C-A474-ABB4345F29EF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35934C94-6FA8-4257-BDC3-FF05F6C89F3E}" type="pres">
      <dgm:prSet presAssocID="{8BBD08CA-997F-4B95-B160-80AB5AB4A273}" presName="Name0" presStyleCnt="0">
        <dgm:presLayoutVars>
          <dgm:chMax val="7"/>
          <dgm:chPref val="7"/>
          <dgm:dir/>
        </dgm:presLayoutVars>
      </dgm:prSet>
      <dgm:spPr/>
    </dgm:pt>
    <dgm:pt modelId="{08A1668E-15DB-4A71-A9A8-2A06CF25BB18}" type="pres">
      <dgm:prSet presAssocID="{8BBD08CA-997F-4B95-B160-80AB5AB4A273}" presName="Name1" presStyleCnt="0"/>
      <dgm:spPr/>
    </dgm:pt>
    <dgm:pt modelId="{FE550845-16D6-4D5C-9E74-E705F559B033}" type="pres">
      <dgm:prSet presAssocID="{8BBD08CA-997F-4B95-B160-80AB5AB4A273}" presName="cycle" presStyleCnt="0"/>
      <dgm:spPr/>
    </dgm:pt>
    <dgm:pt modelId="{C61D68BA-EF34-4957-B221-C80FB853384C}" type="pres">
      <dgm:prSet presAssocID="{8BBD08CA-997F-4B95-B160-80AB5AB4A273}" presName="srcNode" presStyleLbl="node1" presStyleIdx="0" presStyleCnt="5"/>
      <dgm:spPr/>
    </dgm:pt>
    <dgm:pt modelId="{BD60E993-0D3A-4A98-88C3-3523AE9A630C}" type="pres">
      <dgm:prSet presAssocID="{8BBD08CA-997F-4B95-B160-80AB5AB4A273}" presName="conn" presStyleLbl="parChTrans1D2" presStyleIdx="0" presStyleCnt="1"/>
      <dgm:spPr/>
    </dgm:pt>
    <dgm:pt modelId="{C62C8344-A319-466C-85B7-1498C0AB7F74}" type="pres">
      <dgm:prSet presAssocID="{8BBD08CA-997F-4B95-B160-80AB5AB4A273}" presName="extraNode" presStyleLbl="node1" presStyleIdx="0" presStyleCnt="5"/>
      <dgm:spPr/>
    </dgm:pt>
    <dgm:pt modelId="{34C1A021-28C1-42AC-8EC1-DC8AE9D9B4C5}" type="pres">
      <dgm:prSet presAssocID="{8BBD08CA-997F-4B95-B160-80AB5AB4A273}" presName="dstNode" presStyleLbl="node1" presStyleIdx="0" presStyleCnt="5"/>
      <dgm:spPr/>
    </dgm:pt>
    <dgm:pt modelId="{83119094-959C-4A14-8515-4FAE57D3819B}" type="pres">
      <dgm:prSet presAssocID="{C788BEE0-9B6E-4B58-A591-E36CDDE76E1B}" presName="text_1" presStyleLbl="node1" presStyleIdx="0" presStyleCnt="5">
        <dgm:presLayoutVars>
          <dgm:bulletEnabled val="1"/>
        </dgm:presLayoutVars>
      </dgm:prSet>
      <dgm:spPr/>
    </dgm:pt>
    <dgm:pt modelId="{DBD73EAC-2CF7-4DC4-893E-C0FA160C8EB1}" type="pres">
      <dgm:prSet presAssocID="{C788BEE0-9B6E-4B58-A591-E36CDDE76E1B}" presName="accent_1" presStyleCnt="0"/>
      <dgm:spPr/>
    </dgm:pt>
    <dgm:pt modelId="{108E477F-DCDB-4B9B-AADA-B6076DAFBDBB}" type="pres">
      <dgm:prSet presAssocID="{C788BEE0-9B6E-4B58-A591-E36CDDE76E1B}" presName="accentRepeatNode" presStyleLbl="solidFgAcc1" presStyleIdx="0" presStyleCnt="5"/>
      <dgm:spPr/>
    </dgm:pt>
    <dgm:pt modelId="{6016D58B-9D3C-4F2C-A8FC-966BA3BA02E0}" type="pres">
      <dgm:prSet presAssocID="{61FEAADB-2683-47F4-B446-CCC263896C27}" presName="text_2" presStyleLbl="node1" presStyleIdx="1" presStyleCnt="5">
        <dgm:presLayoutVars>
          <dgm:bulletEnabled val="1"/>
        </dgm:presLayoutVars>
      </dgm:prSet>
      <dgm:spPr/>
    </dgm:pt>
    <dgm:pt modelId="{408C5286-257D-4614-A27E-EC155381BE5E}" type="pres">
      <dgm:prSet presAssocID="{61FEAADB-2683-47F4-B446-CCC263896C27}" presName="accent_2" presStyleCnt="0"/>
      <dgm:spPr/>
    </dgm:pt>
    <dgm:pt modelId="{D07B3004-D4B4-4692-A29E-CBE668D177B1}" type="pres">
      <dgm:prSet presAssocID="{61FEAADB-2683-47F4-B446-CCC263896C27}" presName="accentRepeatNode" presStyleLbl="solidFgAcc1" presStyleIdx="1" presStyleCnt="5"/>
      <dgm:spPr/>
    </dgm:pt>
    <dgm:pt modelId="{E15F8384-E4E7-4996-AA3A-EBDFA316ED34}" type="pres">
      <dgm:prSet presAssocID="{E3CE54A0-B9FA-49C6-9149-76B89A23DB1D}" presName="text_3" presStyleLbl="node1" presStyleIdx="2" presStyleCnt="5">
        <dgm:presLayoutVars>
          <dgm:bulletEnabled val="1"/>
        </dgm:presLayoutVars>
      </dgm:prSet>
      <dgm:spPr/>
    </dgm:pt>
    <dgm:pt modelId="{BE1F1524-C94F-4090-94E5-7565AA3AE243}" type="pres">
      <dgm:prSet presAssocID="{E3CE54A0-B9FA-49C6-9149-76B89A23DB1D}" presName="accent_3" presStyleCnt="0"/>
      <dgm:spPr/>
    </dgm:pt>
    <dgm:pt modelId="{5DDFEFF3-63A1-4732-BEAD-18CEF49926D1}" type="pres">
      <dgm:prSet presAssocID="{E3CE54A0-B9FA-49C6-9149-76B89A23DB1D}" presName="accentRepeatNode" presStyleLbl="solidFgAcc1" presStyleIdx="2" presStyleCnt="5"/>
      <dgm:spPr/>
    </dgm:pt>
    <dgm:pt modelId="{044F889D-6A54-43E6-B928-51E077CD103C}" type="pres">
      <dgm:prSet presAssocID="{46577058-DAB3-4484-993F-329EF3855143}" presName="text_4" presStyleLbl="node1" presStyleIdx="3" presStyleCnt="5" custLinFactNeighborX="106" custLinFactNeighborY="-4880">
        <dgm:presLayoutVars>
          <dgm:bulletEnabled val="1"/>
        </dgm:presLayoutVars>
      </dgm:prSet>
      <dgm:spPr/>
    </dgm:pt>
    <dgm:pt modelId="{A3C72F34-1BDE-4DA7-9F93-4383A5C86526}" type="pres">
      <dgm:prSet presAssocID="{46577058-DAB3-4484-993F-329EF3855143}" presName="accent_4" presStyleCnt="0"/>
      <dgm:spPr/>
    </dgm:pt>
    <dgm:pt modelId="{C65B5E88-A300-4CAE-8172-8F90E1268E1A}" type="pres">
      <dgm:prSet presAssocID="{46577058-DAB3-4484-993F-329EF3855143}" presName="accentRepeatNode" presStyleLbl="solidFgAcc1" presStyleIdx="3" presStyleCnt="5"/>
      <dgm:spPr/>
    </dgm:pt>
    <dgm:pt modelId="{6541287C-7903-47FF-9A4A-CE6B6F315F38}" type="pres">
      <dgm:prSet presAssocID="{59AAA74D-99A3-4FE2-BF59-B6120B019F6C}" presName="text_5" presStyleLbl="node1" presStyleIdx="4" presStyleCnt="5">
        <dgm:presLayoutVars>
          <dgm:bulletEnabled val="1"/>
        </dgm:presLayoutVars>
      </dgm:prSet>
      <dgm:spPr/>
    </dgm:pt>
    <dgm:pt modelId="{6A428E11-98AE-4876-A9B6-FFDD37FF0EC8}" type="pres">
      <dgm:prSet presAssocID="{59AAA74D-99A3-4FE2-BF59-B6120B019F6C}" presName="accent_5" presStyleCnt="0"/>
      <dgm:spPr/>
    </dgm:pt>
    <dgm:pt modelId="{C510E5E3-8695-464D-A05C-C169D94218E1}" type="pres">
      <dgm:prSet presAssocID="{59AAA74D-99A3-4FE2-BF59-B6120B019F6C}" presName="accentRepeatNode" presStyleLbl="solidFgAcc1" presStyleIdx="4" presStyleCnt="5"/>
      <dgm:spPr/>
    </dgm:pt>
  </dgm:ptLst>
  <dgm:cxnLst>
    <dgm:cxn modelId="{E8123581-C8C1-470A-B575-30B091F6AE92}" type="presOf" srcId="{E3CE54A0-B9FA-49C6-9149-76B89A23DB1D}" destId="{E15F8384-E4E7-4996-AA3A-EBDFA316ED34}" srcOrd="0" destOrd="0" presId="urn:microsoft.com/office/officeart/2008/layout/VerticalCurvedList"/>
    <dgm:cxn modelId="{ABFC347B-15F2-4B71-9FA0-253E1B0004B9}" type="presOf" srcId="{8BBD08CA-997F-4B95-B160-80AB5AB4A273}" destId="{35934C94-6FA8-4257-BDC3-FF05F6C89F3E}" srcOrd="0" destOrd="0" presId="urn:microsoft.com/office/officeart/2008/layout/VerticalCurvedList"/>
    <dgm:cxn modelId="{DC064EDA-4D2D-4AB7-A6A8-DA2B2965C966}" srcId="{8BBD08CA-997F-4B95-B160-80AB5AB4A273}" destId="{E3CE54A0-B9FA-49C6-9149-76B89A23DB1D}" srcOrd="2" destOrd="0" parTransId="{0EA5B743-A675-4145-9705-C2C17B763B50}" sibTransId="{B294D693-EEE1-4D60-9962-82F942631615}"/>
    <dgm:cxn modelId="{D1F15DAB-052B-4407-BAB3-66FE1AED6DF7}" type="presOf" srcId="{61FEAADB-2683-47F4-B446-CCC263896C27}" destId="{6016D58B-9D3C-4F2C-A8FC-966BA3BA02E0}" srcOrd="0" destOrd="0" presId="urn:microsoft.com/office/officeart/2008/layout/VerticalCurvedList"/>
    <dgm:cxn modelId="{40D60DFE-7739-4C5F-8208-7216E4471122}" type="presOf" srcId="{46577058-DAB3-4484-993F-329EF3855143}" destId="{044F889D-6A54-43E6-B928-51E077CD103C}" srcOrd="0" destOrd="0" presId="urn:microsoft.com/office/officeart/2008/layout/VerticalCurvedList"/>
    <dgm:cxn modelId="{D0EFB6BC-63E7-4C4F-AC4F-5BF9E5609BC4}" type="presOf" srcId="{59AAA74D-99A3-4FE2-BF59-B6120B019F6C}" destId="{6541287C-7903-47FF-9A4A-CE6B6F315F38}" srcOrd="0" destOrd="0" presId="urn:microsoft.com/office/officeart/2008/layout/VerticalCurvedList"/>
    <dgm:cxn modelId="{BEB4BCAC-A0B4-4F7D-A461-27AD2828F587}" srcId="{8BBD08CA-997F-4B95-B160-80AB5AB4A273}" destId="{46577058-DAB3-4484-993F-329EF3855143}" srcOrd="3" destOrd="0" parTransId="{6A9ED2B3-DB93-487D-BEA8-658CA9977BD0}" sibTransId="{DC535827-9ECC-4768-AE05-A43086F62E90}"/>
    <dgm:cxn modelId="{7857C050-7C2A-450C-A474-ABB4345F29EF}" srcId="{8BBD08CA-997F-4B95-B160-80AB5AB4A273}" destId="{59AAA74D-99A3-4FE2-BF59-B6120B019F6C}" srcOrd="4" destOrd="0" parTransId="{2048B37E-AE10-40CD-AE92-580B12EC2316}" sibTransId="{0EBACC14-E256-46CE-A833-D353BFB27367}"/>
    <dgm:cxn modelId="{04835AEE-7146-4834-BA27-A7FFCA3A8782}" type="presOf" srcId="{C788BEE0-9B6E-4B58-A591-E36CDDE76E1B}" destId="{83119094-959C-4A14-8515-4FAE57D3819B}" srcOrd="0" destOrd="0" presId="urn:microsoft.com/office/officeart/2008/layout/VerticalCurvedList"/>
    <dgm:cxn modelId="{645FD69A-C556-4E1A-9BB8-62C0D14A919F}" type="presOf" srcId="{53C9144A-1C9B-4109-841A-6879844C8019}" destId="{BD60E993-0D3A-4A98-88C3-3523AE9A630C}" srcOrd="0" destOrd="0" presId="urn:microsoft.com/office/officeart/2008/layout/VerticalCurvedList"/>
    <dgm:cxn modelId="{54DB6A85-F1CE-4BF2-87D8-740FD63D371D}" srcId="{8BBD08CA-997F-4B95-B160-80AB5AB4A273}" destId="{61FEAADB-2683-47F4-B446-CCC263896C27}" srcOrd="1" destOrd="0" parTransId="{F823CC56-827B-430D-81C6-0BD52F16A56A}" sibTransId="{FDFCA007-43D4-4A70-8DAE-328AA412E7B9}"/>
    <dgm:cxn modelId="{1374355C-5459-46FE-8225-694F8F86FA6E}" srcId="{8BBD08CA-997F-4B95-B160-80AB5AB4A273}" destId="{C788BEE0-9B6E-4B58-A591-E36CDDE76E1B}" srcOrd="0" destOrd="0" parTransId="{23D22104-7D48-49DA-96E1-86671B219F30}" sibTransId="{53C9144A-1C9B-4109-841A-6879844C8019}"/>
    <dgm:cxn modelId="{BB56B565-6D5B-4A7C-B0E0-CDEE20BBBE27}" type="presParOf" srcId="{35934C94-6FA8-4257-BDC3-FF05F6C89F3E}" destId="{08A1668E-15DB-4A71-A9A8-2A06CF25BB18}" srcOrd="0" destOrd="0" presId="urn:microsoft.com/office/officeart/2008/layout/VerticalCurvedList"/>
    <dgm:cxn modelId="{A6E4E8A6-FB6C-48E3-89EA-37343329F416}" type="presParOf" srcId="{08A1668E-15DB-4A71-A9A8-2A06CF25BB18}" destId="{FE550845-16D6-4D5C-9E74-E705F559B033}" srcOrd="0" destOrd="0" presId="urn:microsoft.com/office/officeart/2008/layout/VerticalCurvedList"/>
    <dgm:cxn modelId="{54C1A752-78EE-490F-814B-72C91F1B2B8D}" type="presParOf" srcId="{FE550845-16D6-4D5C-9E74-E705F559B033}" destId="{C61D68BA-EF34-4957-B221-C80FB853384C}" srcOrd="0" destOrd="0" presId="urn:microsoft.com/office/officeart/2008/layout/VerticalCurvedList"/>
    <dgm:cxn modelId="{746FEB38-B8E1-4E15-A61D-CBC5E92A22FE}" type="presParOf" srcId="{FE550845-16D6-4D5C-9E74-E705F559B033}" destId="{BD60E993-0D3A-4A98-88C3-3523AE9A630C}" srcOrd="1" destOrd="0" presId="urn:microsoft.com/office/officeart/2008/layout/VerticalCurvedList"/>
    <dgm:cxn modelId="{EE5FD1AA-10A9-45C7-BA4F-5A00F0A15163}" type="presParOf" srcId="{FE550845-16D6-4D5C-9E74-E705F559B033}" destId="{C62C8344-A319-466C-85B7-1498C0AB7F74}" srcOrd="2" destOrd="0" presId="urn:microsoft.com/office/officeart/2008/layout/VerticalCurvedList"/>
    <dgm:cxn modelId="{2EDBE60F-B67C-49E9-84C7-0F8C25DCBA4A}" type="presParOf" srcId="{FE550845-16D6-4D5C-9E74-E705F559B033}" destId="{34C1A021-28C1-42AC-8EC1-DC8AE9D9B4C5}" srcOrd="3" destOrd="0" presId="urn:microsoft.com/office/officeart/2008/layout/VerticalCurvedList"/>
    <dgm:cxn modelId="{D8618E0B-C5A3-48C9-8493-7EA84A44C843}" type="presParOf" srcId="{08A1668E-15DB-4A71-A9A8-2A06CF25BB18}" destId="{83119094-959C-4A14-8515-4FAE57D3819B}" srcOrd="1" destOrd="0" presId="urn:microsoft.com/office/officeart/2008/layout/VerticalCurvedList"/>
    <dgm:cxn modelId="{1746EEA5-5E15-4148-919A-881A4A799092}" type="presParOf" srcId="{08A1668E-15DB-4A71-A9A8-2A06CF25BB18}" destId="{DBD73EAC-2CF7-4DC4-893E-C0FA160C8EB1}" srcOrd="2" destOrd="0" presId="urn:microsoft.com/office/officeart/2008/layout/VerticalCurvedList"/>
    <dgm:cxn modelId="{A22A7D10-9B75-411B-A765-9E7CAA610E40}" type="presParOf" srcId="{DBD73EAC-2CF7-4DC4-893E-C0FA160C8EB1}" destId="{108E477F-DCDB-4B9B-AADA-B6076DAFBDBB}" srcOrd="0" destOrd="0" presId="urn:microsoft.com/office/officeart/2008/layout/VerticalCurvedList"/>
    <dgm:cxn modelId="{AA3C979A-9C19-48B8-86AF-9C43B58EF927}" type="presParOf" srcId="{08A1668E-15DB-4A71-A9A8-2A06CF25BB18}" destId="{6016D58B-9D3C-4F2C-A8FC-966BA3BA02E0}" srcOrd="3" destOrd="0" presId="urn:microsoft.com/office/officeart/2008/layout/VerticalCurvedList"/>
    <dgm:cxn modelId="{16DB2CB0-21A3-4DDB-98C5-A2B91B8C57AB}" type="presParOf" srcId="{08A1668E-15DB-4A71-A9A8-2A06CF25BB18}" destId="{408C5286-257D-4614-A27E-EC155381BE5E}" srcOrd="4" destOrd="0" presId="urn:microsoft.com/office/officeart/2008/layout/VerticalCurvedList"/>
    <dgm:cxn modelId="{A1EBC9FD-8BD6-4FE9-A795-ACA0ECC6730B}" type="presParOf" srcId="{408C5286-257D-4614-A27E-EC155381BE5E}" destId="{D07B3004-D4B4-4692-A29E-CBE668D177B1}" srcOrd="0" destOrd="0" presId="urn:microsoft.com/office/officeart/2008/layout/VerticalCurvedList"/>
    <dgm:cxn modelId="{B363EE82-B17B-4448-860A-EDF1D054B949}" type="presParOf" srcId="{08A1668E-15DB-4A71-A9A8-2A06CF25BB18}" destId="{E15F8384-E4E7-4996-AA3A-EBDFA316ED34}" srcOrd="5" destOrd="0" presId="urn:microsoft.com/office/officeart/2008/layout/VerticalCurvedList"/>
    <dgm:cxn modelId="{6BA1D1B9-B586-49D8-BF8D-0B6EB8723EAB}" type="presParOf" srcId="{08A1668E-15DB-4A71-A9A8-2A06CF25BB18}" destId="{BE1F1524-C94F-4090-94E5-7565AA3AE243}" srcOrd="6" destOrd="0" presId="urn:microsoft.com/office/officeart/2008/layout/VerticalCurvedList"/>
    <dgm:cxn modelId="{2677C3FA-D8D2-4D14-93E6-6A5CBC173DF5}" type="presParOf" srcId="{BE1F1524-C94F-4090-94E5-7565AA3AE243}" destId="{5DDFEFF3-63A1-4732-BEAD-18CEF49926D1}" srcOrd="0" destOrd="0" presId="urn:microsoft.com/office/officeart/2008/layout/VerticalCurvedList"/>
    <dgm:cxn modelId="{D5B7A54F-FBC5-4654-8717-8D719FDF015C}" type="presParOf" srcId="{08A1668E-15DB-4A71-A9A8-2A06CF25BB18}" destId="{044F889D-6A54-43E6-B928-51E077CD103C}" srcOrd="7" destOrd="0" presId="urn:microsoft.com/office/officeart/2008/layout/VerticalCurvedList"/>
    <dgm:cxn modelId="{AA01EB6A-96AB-491B-8865-FDCB214D4AEE}" type="presParOf" srcId="{08A1668E-15DB-4A71-A9A8-2A06CF25BB18}" destId="{A3C72F34-1BDE-4DA7-9F93-4383A5C86526}" srcOrd="8" destOrd="0" presId="urn:microsoft.com/office/officeart/2008/layout/VerticalCurvedList"/>
    <dgm:cxn modelId="{FF26DDAB-35BF-431F-A5CC-4D9C841E67AF}" type="presParOf" srcId="{A3C72F34-1BDE-4DA7-9F93-4383A5C86526}" destId="{C65B5E88-A300-4CAE-8172-8F90E1268E1A}" srcOrd="0" destOrd="0" presId="urn:microsoft.com/office/officeart/2008/layout/VerticalCurvedList"/>
    <dgm:cxn modelId="{759227B3-30E9-422B-BFD3-14B0E8A290B8}" type="presParOf" srcId="{08A1668E-15DB-4A71-A9A8-2A06CF25BB18}" destId="{6541287C-7903-47FF-9A4A-CE6B6F315F38}" srcOrd="9" destOrd="0" presId="urn:microsoft.com/office/officeart/2008/layout/VerticalCurvedList"/>
    <dgm:cxn modelId="{50BE27B3-4F56-44EB-AFDB-D89129F24B08}" type="presParOf" srcId="{08A1668E-15DB-4A71-A9A8-2A06CF25BB18}" destId="{6A428E11-98AE-4876-A9B6-FFDD37FF0EC8}" srcOrd="10" destOrd="0" presId="urn:microsoft.com/office/officeart/2008/layout/VerticalCurvedList"/>
    <dgm:cxn modelId="{550AADCC-1186-4553-87F0-B987DEE61013}" type="presParOf" srcId="{6A428E11-98AE-4876-A9B6-FFDD37FF0EC8}" destId="{C510E5E3-8695-464D-A05C-C169D94218E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F41810A-3030-444C-8DDA-BC6716D74ED0}" type="doc">
      <dgm:prSet loTypeId="urn:microsoft.com/office/officeart/2005/8/layout/radial5" loCatId="cycle" qsTypeId="urn:microsoft.com/office/officeart/2005/8/quickstyle/3d2" qsCatId="3D" csTypeId="urn:microsoft.com/office/officeart/2005/8/colors/accent4_2" csCatId="accent4" phldr="1"/>
      <dgm:spPr/>
      <dgm:t>
        <a:bodyPr/>
        <a:lstStyle/>
        <a:p>
          <a:endParaRPr lang="fr-FR"/>
        </a:p>
      </dgm:t>
    </dgm:pt>
    <dgm:pt modelId="{CB7BF19F-4B67-4D88-B89E-B513950AC7E7}">
      <dgm:prSet phldrT="[Texte]" custT="1"/>
      <dgm:spPr/>
      <dgm:t>
        <a:bodyPr/>
        <a:lstStyle/>
        <a:p>
          <a:r>
            <a:rPr lang="fr-FR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Evaluation</a:t>
          </a:r>
        </a:p>
      </dgm:t>
    </dgm:pt>
    <dgm:pt modelId="{0EDB5211-DE77-46FA-BCC6-F0457DD9175F}" type="parTrans" cxnId="{D09C5289-7AD4-4DA2-BC76-3C7C07297FAF}">
      <dgm:prSet/>
      <dgm:spPr/>
      <dgm:t>
        <a:bodyPr/>
        <a:lstStyle/>
        <a:p>
          <a:endParaRPr lang="fr-FR" sz="280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8B58DA5-45D2-4293-803D-8F1CD139D44E}" type="sibTrans" cxnId="{D09C5289-7AD4-4DA2-BC76-3C7C07297FAF}">
      <dgm:prSet/>
      <dgm:spPr/>
      <dgm:t>
        <a:bodyPr/>
        <a:lstStyle/>
        <a:p>
          <a:endParaRPr lang="fr-FR" sz="280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2FF1CAB-8AC0-494E-B37C-F8D1CBFDEEA3}">
      <dgm:prSet phldrT="[Texte]" custT="1"/>
      <dgm:spPr/>
      <dgm:t>
        <a:bodyPr/>
        <a:lstStyle/>
        <a:p>
          <a:r>
            <a:rPr lang="fr-FR" sz="1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L’épreuve orale du DNB</a:t>
          </a:r>
          <a:r>
            <a:rPr lang="fr-FR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. </a:t>
          </a:r>
          <a:endParaRPr lang="fr-FR" sz="1400" b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FE54BEF-D594-4F36-9EF7-A99A9CDEBD30}" type="parTrans" cxnId="{7FB897BC-C68A-44E3-AF06-07B8D290F1C2}">
      <dgm:prSet custT="1"/>
      <dgm:spPr/>
      <dgm:t>
        <a:bodyPr/>
        <a:lstStyle/>
        <a:p>
          <a:endParaRPr lang="fr-FR" sz="110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B6F33D0-4007-4962-BE0E-36F2BBE5F9D2}" type="sibTrans" cxnId="{7FB897BC-C68A-44E3-AF06-07B8D290F1C2}">
      <dgm:prSet/>
      <dgm:spPr/>
      <dgm:t>
        <a:bodyPr/>
        <a:lstStyle/>
        <a:p>
          <a:endParaRPr lang="fr-FR" sz="280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AF5D426-0F06-4E23-B0DA-EF78D4C88BF2}">
      <dgm:prSet phldrT="[Texte]" custT="1"/>
      <dgm:spPr/>
      <dgm:t>
        <a:bodyPr/>
        <a:lstStyle/>
        <a:p>
          <a:r>
            <a:rPr lang="fr-FR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Des </a:t>
          </a:r>
          <a:r>
            <a:rPr lang="fr-FR" sz="1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compétences</a:t>
          </a:r>
          <a:r>
            <a:rPr lang="fr-FR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fr-FR" sz="1400" b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et des parties de</a:t>
          </a:r>
          <a:r>
            <a:rPr lang="fr-FR" sz="1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programmes disciplinaires. </a:t>
          </a:r>
        </a:p>
      </dgm:t>
    </dgm:pt>
    <dgm:pt modelId="{C5DFF422-2665-4A0E-ADB8-825FFB6BBA8E}" type="parTrans" cxnId="{D0562B12-E501-40CA-8BF0-6EA7601C24C9}">
      <dgm:prSet custT="1"/>
      <dgm:spPr/>
      <dgm:t>
        <a:bodyPr/>
        <a:lstStyle/>
        <a:p>
          <a:endParaRPr lang="fr-FR" sz="110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7E29110-3A84-417F-8040-827878191C9D}" type="sibTrans" cxnId="{D0562B12-E501-40CA-8BF0-6EA7601C24C9}">
      <dgm:prSet/>
      <dgm:spPr/>
      <dgm:t>
        <a:bodyPr/>
        <a:lstStyle/>
        <a:p>
          <a:endParaRPr lang="fr-FR" sz="280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79DA76C-B69E-4FD3-8994-7A9B541A2112}">
      <dgm:prSet phldrT="[Texte]" custT="1"/>
      <dgm:spPr/>
      <dgm:t>
        <a:bodyPr/>
        <a:lstStyle/>
        <a:p>
          <a:r>
            <a:rPr lang="fr-FR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Des compétences </a:t>
          </a:r>
          <a:r>
            <a:rPr lang="fr-FR" sz="1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transversales du Socle commun. </a:t>
          </a:r>
          <a:endParaRPr lang="fr-FR" sz="14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EB0BEF6-9D9D-450E-A408-39BE3246E6A9}" type="parTrans" cxnId="{C9F49332-98EB-472C-A5A1-12EBDA9BA3D3}">
      <dgm:prSet custT="1"/>
      <dgm:spPr/>
      <dgm:t>
        <a:bodyPr/>
        <a:lstStyle/>
        <a:p>
          <a:endParaRPr lang="fr-FR" sz="110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CA0C592-B1DF-4C50-BEA2-8A356C4B36F1}" type="sibTrans" cxnId="{C9F49332-98EB-472C-A5A1-12EBDA9BA3D3}">
      <dgm:prSet/>
      <dgm:spPr/>
      <dgm:t>
        <a:bodyPr/>
        <a:lstStyle/>
        <a:p>
          <a:endParaRPr lang="fr-FR" sz="280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16F14E4-C344-481F-BBAC-07004CAB3E82}">
      <dgm:prSet phldrT="[Texte]" custT="1"/>
      <dgm:spPr/>
      <dgm:t>
        <a:bodyPr/>
        <a:lstStyle/>
        <a:p>
          <a:r>
            <a:rPr lang="fr-FR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Une </a:t>
          </a:r>
          <a:r>
            <a:rPr lang="fr-FR" sz="1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réalisation</a:t>
          </a:r>
          <a:r>
            <a:rPr lang="fr-FR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, individuelle ou collective incluant éventuellement </a:t>
          </a:r>
          <a:r>
            <a:rPr lang="fr-FR" sz="1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l’usage du numérique</a:t>
          </a:r>
        </a:p>
      </dgm:t>
    </dgm:pt>
    <dgm:pt modelId="{14142C61-0235-49F0-AA21-664984D0DA31}" type="parTrans" cxnId="{CFA8696F-CBF7-475C-BEB1-65ECE7596B8E}">
      <dgm:prSet custT="1"/>
      <dgm:spPr/>
      <dgm:t>
        <a:bodyPr/>
        <a:lstStyle/>
        <a:p>
          <a:endParaRPr lang="fr-FR" sz="110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DF76D01-8571-42DC-8700-032B56C4A814}" type="sibTrans" cxnId="{CFA8696F-CBF7-475C-BEB1-65ECE7596B8E}">
      <dgm:prSet/>
      <dgm:spPr/>
      <dgm:t>
        <a:bodyPr/>
        <a:lstStyle/>
        <a:p>
          <a:endParaRPr lang="fr-FR" sz="280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0BBC7A1-9539-4B52-8AF8-24A635981034}" type="pres">
      <dgm:prSet presAssocID="{0F41810A-3030-444C-8DDA-BC6716D74ED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5DDBD20-BC76-4ABE-87CA-41D40AA5ADD8}" type="pres">
      <dgm:prSet presAssocID="{CB7BF19F-4B67-4D88-B89E-B513950AC7E7}" presName="centerShape" presStyleLbl="node0" presStyleIdx="0" presStyleCnt="1" custScaleX="192592" custScaleY="96296"/>
      <dgm:spPr/>
    </dgm:pt>
    <dgm:pt modelId="{7A959599-0434-42EB-B600-20905B1964D0}" type="pres">
      <dgm:prSet presAssocID="{CFE54BEF-D594-4F36-9EF7-A99A9CDEBD30}" presName="parTrans" presStyleLbl="sibTrans2D1" presStyleIdx="0" presStyleCnt="4"/>
      <dgm:spPr/>
    </dgm:pt>
    <dgm:pt modelId="{9AD1FC0C-789A-42EA-9018-3B352E79BFB1}" type="pres">
      <dgm:prSet presAssocID="{CFE54BEF-D594-4F36-9EF7-A99A9CDEBD30}" presName="connectorText" presStyleLbl="sibTrans2D1" presStyleIdx="0" presStyleCnt="4"/>
      <dgm:spPr/>
    </dgm:pt>
    <dgm:pt modelId="{164A2837-FBD3-4B8C-9C8D-65F5B27AEA96}" type="pres">
      <dgm:prSet presAssocID="{52FF1CAB-8AC0-494E-B37C-F8D1CBFDEEA3}" presName="node" presStyleLbl="node1" presStyleIdx="0" presStyleCnt="4" custScaleX="187878">
        <dgm:presLayoutVars>
          <dgm:bulletEnabled val="1"/>
        </dgm:presLayoutVars>
      </dgm:prSet>
      <dgm:spPr/>
    </dgm:pt>
    <dgm:pt modelId="{BD4D7969-7FD3-47C7-B6C6-104582D00797}" type="pres">
      <dgm:prSet presAssocID="{C5DFF422-2665-4A0E-ADB8-825FFB6BBA8E}" presName="parTrans" presStyleLbl="sibTrans2D1" presStyleIdx="1" presStyleCnt="4"/>
      <dgm:spPr/>
    </dgm:pt>
    <dgm:pt modelId="{A21AB31E-18DD-4821-822F-838D26FF3FA1}" type="pres">
      <dgm:prSet presAssocID="{C5DFF422-2665-4A0E-ADB8-825FFB6BBA8E}" presName="connectorText" presStyleLbl="sibTrans2D1" presStyleIdx="1" presStyleCnt="4"/>
      <dgm:spPr/>
    </dgm:pt>
    <dgm:pt modelId="{DEF1EB57-9991-49D7-A91F-D97BAC89C619}" type="pres">
      <dgm:prSet presAssocID="{0AF5D426-0F06-4E23-B0DA-EF78D4C88BF2}" presName="node" presStyleLbl="node1" presStyleIdx="1" presStyleCnt="4" custScaleX="187878" custRadScaleRad="185132" custRadScaleInc="2373">
        <dgm:presLayoutVars>
          <dgm:bulletEnabled val="1"/>
        </dgm:presLayoutVars>
      </dgm:prSet>
      <dgm:spPr/>
    </dgm:pt>
    <dgm:pt modelId="{A9BFF305-C4F3-4856-815B-850E02618857}" type="pres">
      <dgm:prSet presAssocID="{7EB0BEF6-9D9D-450E-A408-39BE3246E6A9}" presName="parTrans" presStyleLbl="sibTrans2D1" presStyleIdx="2" presStyleCnt="4"/>
      <dgm:spPr/>
    </dgm:pt>
    <dgm:pt modelId="{75B8A11D-811C-4408-98FA-594F56CD8E72}" type="pres">
      <dgm:prSet presAssocID="{7EB0BEF6-9D9D-450E-A408-39BE3246E6A9}" presName="connectorText" presStyleLbl="sibTrans2D1" presStyleIdx="2" presStyleCnt="4"/>
      <dgm:spPr/>
    </dgm:pt>
    <dgm:pt modelId="{D042CBA8-997E-4D67-9B66-30433E71D141}" type="pres">
      <dgm:prSet presAssocID="{579DA76C-B69E-4FD3-8994-7A9B541A2112}" presName="node" presStyleLbl="node1" presStyleIdx="2" presStyleCnt="4" custScaleX="233311">
        <dgm:presLayoutVars>
          <dgm:bulletEnabled val="1"/>
        </dgm:presLayoutVars>
      </dgm:prSet>
      <dgm:spPr/>
    </dgm:pt>
    <dgm:pt modelId="{6C7FF054-6DB8-4A1A-9CCB-4ACB2A70F5A8}" type="pres">
      <dgm:prSet presAssocID="{14142C61-0235-49F0-AA21-664984D0DA31}" presName="parTrans" presStyleLbl="sibTrans2D1" presStyleIdx="3" presStyleCnt="4"/>
      <dgm:spPr/>
    </dgm:pt>
    <dgm:pt modelId="{F4FC8364-9002-4A7E-A036-824912EADAD2}" type="pres">
      <dgm:prSet presAssocID="{14142C61-0235-49F0-AA21-664984D0DA31}" presName="connectorText" presStyleLbl="sibTrans2D1" presStyleIdx="3" presStyleCnt="4"/>
      <dgm:spPr/>
    </dgm:pt>
    <dgm:pt modelId="{B3BFBFDB-032E-4E54-9BB2-C8CC62DE4056}" type="pres">
      <dgm:prSet presAssocID="{716F14E4-C344-481F-BBAC-07004CAB3E82}" presName="node" presStyleLbl="node1" presStyleIdx="3" presStyleCnt="4" custScaleX="187878" custRadScaleRad="180120" custRadScaleInc="-813">
        <dgm:presLayoutVars>
          <dgm:bulletEnabled val="1"/>
        </dgm:presLayoutVars>
      </dgm:prSet>
      <dgm:spPr/>
    </dgm:pt>
  </dgm:ptLst>
  <dgm:cxnLst>
    <dgm:cxn modelId="{8774B8AA-311B-4BD9-8E35-A3477CEBEFC3}" type="presOf" srcId="{C5DFF422-2665-4A0E-ADB8-825FFB6BBA8E}" destId="{BD4D7969-7FD3-47C7-B6C6-104582D00797}" srcOrd="0" destOrd="0" presId="urn:microsoft.com/office/officeart/2005/8/layout/radial5"/>
    <dgm:cxn modelId="{30EA81B6-36E6-4818-85E2-A3CE8D3C3492}" type="presOf" srcId="{CFE54BEF-D594-4F36-9EF7-A99A9CDEBD30}" destId="{9AD1FC0C-789A-42EA-9018-3B352E79BFB1}" srcOrd="1" destOrd="0" presId="urn:microsoft.com/office/officeart/2005/8/layout/radial5"/>
    <dgm:cxn modelId="{F0239D22-4569-4E7A-89D3-A7AA9672868A}" type="presOf" srcId="{716F14E4-C344-481F-BBAC-07004CAB3E82}" destId="{B3BFBFDB-032E-4E54-9BB2-C8CC62DE4056}" srcOrd="0" destOrd="0" presId="urn:microsoft.com/office/officeart/2005/8/layout/radial5"/>
    <dgm:cxn modelId="{8FA10C65-338A-4E65-8EF7-2543C574E54C}" type="presOf" srcId="{C5DFF422-2665-4A0E-ADB8-825FFB6BBA8E}" destId="{A21AB31E-18DD-4821-822F-838D26FF3FA1}" srcOrd="1" destOrd="0" presId="urn:microsoft.com/office/officeart/2005/8/layout/radial5"/>
    <dgm:cxn modelId="{D09C5289-7AD4-4DA2-BC76-3C7C07297FAF}" srcId="{0F41810A-3030-444C-8DDA-BC6716D74ED0}" destId="{CB7BF19F-4B67-4D88-B89E-B513950AC7E7}" srcOrd="0" destOrd="0" parTransId="{0EDB5211-DE77-46FA-BCC6-F0457DD9175F}" sibTransId="{98B58DA5-45D2-4293-803D-8F1CD139D44E}"/>
    <dgm:cxn modelId="{E260BC04-5DF3-412C-B851-15431FE11604}" type="presOf" srcId="{579DA76C-B69E-4FD3-8994-7A9B541A2112}" destId="{D042CBA8-997E-4D67-9B66-30433E71D141}" srcOrd="0" destOrd="0" presId="urn:microsoft.com/office/officeart/2005/8/layout/radial5"/>
    <dgm:cxn modelId="{7357D036-9BB1-4283-9DD3-622497C8D180}" type="presOf" srcId="{7EB0BEF6-9D9D-450E-A408-39BE3246E6A9}" destId="{A9BFF305-C4F3-4856-815B-850E02618857}" srcOrd="0" destOrd="0" presId="urn:microsoft.com/office/officeart/2005/8/layout/radial5"/>
    <dgm:cxn modelId="{FB0F5C52-D271-4E8D-9F4E-D31336BB8C33}" type="presOf" srcId="{52FF1CAB-8AC0-494E-B37C-F8D1CBFDEEA3}" destId="{164A2837-FBD3-4B8C-9C8D-65F5B27AEA96}" srcOrd="0" destOrd="0" presId="urn:microsoft.com/office/officeart/2005/8/layout/radial5"/>
    <dgm:cxn modelId="{4CCA9C2B-059A-407B-984B-1B92AE1E572C}" type="presOf" srcId="{0F41810A-3030-444C-8DDA-BC6716D74ED0}" destId="{E0BBC7A1-9539-4B52-8AF8-24A635981034}" srcOrd="0" destOrd="0" presId="urn:microsoft.com/office/officeart/2005/8/layout/radial5"/>
    <dgm:cxn modelId="{9E700D2F-85F6-4691-B736-28F55AF56211}" type="presOf" srcId="{CFE54BEF-D594-4F36-9EF7-A99A9CDEBD30}" destId="{7A959599-0434-42EB-B600-20905B1964D0}" srcOrd="0" destOrd="0" presId="urn:microsoft.com/office/officeart/2005/8/layout/radial5"/>
    <dgm:cxn modelId="{C9F49332-98EB-472C-A5A1-12EBDA9BA3D3}" srcId="{CB7BF19F-4B67-4D88-B89E-B513950AC7E7}" destId="{579DA76C-B69E-4FD3-8994-7A9B541A2112}" srcOrd="2" destOrd="0" parTransId="{7EB0BEF6-9D9D-450E-A408-39BE3246E6A9}" sibTransId="{DCA0C592-B1DF-4C50-BEA2-8A356C4B36F1}"/>
    <dgm:cxn modelId="{26B12F15-8174-462C-8399-566B74C19D98}" type="presOf" srcId="{7EB0BEF6-9D9D-450E-A408-39BE3246E6A9}" destId="{75B8A11D-811C-4408-98FA-594F56CD8E72}" srcOrd="1" destOrd="0" presId="urn:microsoft.com/office/officeart/2005/8/layout/radial5"/>
    <dgm:cxn modelId="{D0562B12-E501-40CA-8BF0-6EA7601C24C9}" srcId="{CB7BF19F-4B67-4D88-B89E-B513950AC7E7}" destId="{0AF5D426-0F06-4E23-B0DA-EF78D4C88BF2}" srcOrd="1" destOrd="0" parTransId="{C5DFF422-2665-4A0E-ADB8-825FFB6BBA8E}" sibTransId="{C7E29110-3A84-417F-8040-827878191C9D}"/>
    <dgm:cxn modelId="{30ACEFD0-E6C8-429A-9485-F38E229E085C}" type="presOf" srcId="{0AF5D426-0F06-4E23-B0DA-EF78D4C88BF2}" destId="{DEF1EB57-9991-49D7-A91F-D97BAC89C619}" srcOrd="0" destOrd="0" presId="urn:microsoft.com/office/officeart/2005/8/layout/radial5"/>
    <dgm:cxn modelId="{CFA8696F-CBF7-475C-BEB1-65ECE7596B8E}" srcId="{CB7BF19F-4B67-4D88-B89E-B513950AC7E7}" destId="{716F14E4-C344-481F-BBAC-07004CAB3E82}" srcOrd="3" destOrd="0" parTransId="{14142C61-0235-49F0-AA21-664984D0DA31}" sibTransId="{BDF76D01-8571-42DC-8700-032B56C4A814}"/>
    <dgm:cxn modelId="{BAFE2368-BC88-4C95-B934-CB270CC51596}" type="presOf" srcId="{14142C61-0235-49F0-AA21-664984D0DA31}" destId="{6C7FF054-6DB8-4A1A-9CCB-4ACB2A70F5A8}" srcOrd="0" destOrd="0" presId="urn:microsoft.com/office/officeart/2005/8/layout/radial5"/>
    <dgm:cxn modelId="{7FB897BC-C68A-44E3-AF06-07B8D290F1C2}" srcId="{CB7BF19F-4B67-4D88-B89E-B513950AC7E7}" destId="{52FF1CAB-8AC0-494E-B37C-F8D1CBFDEEA3}" srcOrd="0" destOrd="0" parTransId="{CFE54BEF-D594-4F36-9EF7-A99A9CDEBD30}" sibTransId="{8B6F33D0-4007-4962-BE0E-36F2BBE5F9D2}"/>
    <dgm:cxn modelId="{05277776-A6CA-41AC-A20E-AB9EB584D6C4}" type="presOf" srcId="{14142C61-0235-49F0-AA21-664984D0DA31}" destId="{F4FC8364-9002-4A7E-A036-824912EADAD2}" srcOrd="1" destOrd="0" presId="urn:microsoft.com/office/officeart/2005/8/layout/radial5"/>
    <dgm:cxn modelId="{1082FFCB-CA4C-4FE4-A907-9650FA42E42A}" type="presOf" srcId="{CB7BF19F-4B67-4D88-B89E-B513950AC7E7}" destId="{85DDBD20-BC76-4ABE-87CA-41D40AA5ADD8}" srcOrd="0" destOrd="0" presId="urn:microsoft.com/office/officeart/2005/8/layout/radial5"/>
    <dgm:cxn modelId="{153297E2-C19C-4A18-A2BC-5BE3F8ACCB76}" type="presParOf" srcId="{E0BBC7A1-9539-4B52-8AF8-24A635981034}" destId="{85DDBD20-BC76-4ABE-87CA-41D40AA5ADD8}" srcOrd="0" destOrd="0" presId="urn:microsoft.com/office/officeart/2005/8/layout/radial5"/>
    <dgm:cxn modelId="{B0CA6FBD-4708-4E20-AE43-694BB4AA9B00}" type="presParOf" srcId="{E0BBC7A1-9539-4B52-8AF8-24A635981034}" destId="{7A959599-0434-42EB-B600-20905B1964D0}" srcOrd="1" destOrd="0" presId="urn:microsoft.com/office/officeart/2005/8/layout/radial5"/>
    <dgm:cxn modelId="{1578FEBC-856E-4583-98FD-FF7BFD3C4054}" type="presParOf" srcId="{7A959599-0434-42EB-B600-20905B1964D0}" destId="{9AD1FC0C-789A-42EA-9018-3B352E79BFB1}" srcOrd="0" destOrd="0" presId="urn:microsoft.com/office/officeart/2005/8/layout/radial5"/>
    <dgm:cxn modelId="{A0115F63-BF08-48B8-A303-0A0964D2D615}" type="presParOf" srcId="{E0BBC7A1-9539-4B52-8AF8-24A635981034}" destId="{164A2837-FBD3-4B8C-9C8D-65F5B27AEA96}" srcOrd="2" destOrd="0" presId="urn:microsoft.com/office/officeart/2005/8/layout/radial5"/>
    <dgm:cxn modelId="{1C3020F9-6CA5-46A9-95AC-B72332432A84}" type="presParOf" srcId="{E0BBC7A1-9539-4B52-8AF8-24A635981034}" destId="{BD4D7969-7FD3-47C7-B6C6-104582D00797}" srcOrd="3" destOrd="0" presId="urn:microsoft.com/office/officeart/2005/8/layout/radial5"/>
    <dgm:cxn modelId="{A3338238-43C5-40B4-A107-CEC252758768}" type="presParOf" srcId="{BD4D7969-7FD3-47C7-B6C6-104582D00797}" destId="{A21AB31E-18DD-4821-822F-838D26FF3FA1}" srcOrd="0" destOrd="0" presId="urn:microsoft.com/office/officeart/2005/8/layout/radial5"/>
    <dgm:cxn modelId="{EAACC799-48CF-47DE-8954-7C296E96AFA5}" type="presParOf" srcId="{E0BBC7A1-9539-4B52-8AF8-24A635981034}" destId="{DEF1EB57-9991-49D7-A91F-D97BAC89C619}" srcOrd="4" destOrd="0" presId="urn:microsoft.com/office/officeart/2005/8/layout/radial5"/>
    <dgm:cxn modelId="{92093FB1-552A-4500-93EA-EF25EAF7CFCE}" type="presParOf" srcId="{E0BBC7A1-9539-4B52-8AF8-24A635981034}" destId="{A9BFF305-C4F3-4856-815B-850E02618857}" srcOrd="5" destOrd="0" presId="urn:microsoft.com/office/officeart/2005/8/layout/radial5"/>
    <dgm:cxn modelId="{41BE6BC7-9896-4AA5-849B-122B76830976}" type="presParOf" srcId="{A9BFF305-C4F3-4856-815B-850E02618857}" destId="{75B8A11D-811C-4408-98FA-594F56CD8E72}" srcOrd="0" destOrd="0" presId="urn:microsoft.com/office/officeart/2005/8/layout/radial5"/>
    <dgm:cxn modelId="{232A4003-B170-40C4-AAA0-12B2BAC3706D}" type="presParOf" srcId="{E0BBC7A1-9539-4B52-8AF8-24A635981034}" destId="{D042CBA8-997E-4D67-9B66-30433E71D141}" srcOrd="6" destOrd="0" presId="urn:microsoft.com/office/officeart/2005/8/layout/radial5"/>
    <dgm:cxn modelId="{949EAB2B-7DF2-4E38-8492-81AD9E0F5155}" type="presParOf" srcId="{E0BBC7A1-9539-4B52-8AF8-24A635981034}" destId="{6C7FF054-6DB8-4A1A-9CCB-4ACB2A70F5A8}" srcOrd="7" destOrd="0" presId="urn:microsoft.com/office/officeart/2005/8/layout/radial5"/>
    <dgm:cxn modelId="{618B53F5-2AD1-4801-8855-B4C52A9BAED8}" type="presParOf" srcId="{6C7FF054-6DB8-4A1A-9CCB-4ACB2A70F5A8}" destId="{F4FC8364-9002-4A7E-A036-824912EADAD2}" srcOrd="0" destOrd="0" presId="urn:microsoft.com/office/officeart/2005/8/layout/radial5"/>
    <dgm:cxn modelId="{5B302AE7-AB18-4638-983B-1D80259B9607}" type="presParOf" srcId="{E0BBC7A1-9539-4B52-8AF8-24A635981034}" destId="{B3BFBFDB-032E-4E54-9BB2-C8CC62DE4056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7C1B2C-104A-49BB-B1C9-B8C224192B32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AD9728E5-1255-42C8-B30E-B2F089867D3F}">
      <dgm:prSet phldrT="[Texte]"/>
      <dgm:spPr/>
      <dgm:t>
        <a:bodyPr/>
        <a:lstStyle/>
        <a:p>
          <a:r>
            <a:rPr lang="fr-FR" dirty="0">
              <a:solidFill>
                <a:schemeClr val="bg1"/>
              </a:solidFill>
            </a:rPr>
            <a:t>Pour une mobilisation de savoirs et savoir-faire acquis, construire des compétences.</a:t>
          </a:r>
        </a:p>
      </dgm:t>
    </dgm:pt>
    <dgm:pt modelId="{DF7470FC-247B-40CA-8843-C0ECB5C38507}" type="parTrans" cxnId="{56051889-F7FC-4379-9F04-E94838BFCC3B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1B924DBE-1715-46D9-8B2E-0280DB2DA75F}" type="sibTrans" cxnId="{56051889-F7FC-4379-9F04-E94838BFCC3B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A0534FA1-55B5-407E-B88D-7E2D09FDA06D}">
      <dgm:prSet phldrT="[Texte]"/>
      <dgm:spPr/>
      <dgm:t>
        <a:bodyPr/>
        <a:lstStyle/>
        <a:p>
          <a:r>
            <a:rPr lang="fr-FR" dirty="0">
              <a:solidFill>
                <a:schemeClr val="bg1"/>
              </a:solidFill>
            </a:rPr>
            <a:t>Pour accroitre le sens des savoirs et des apprentissages scolaires.</a:t>
          </a:r>
        </a:p>
      </dgm:t>
    </dgm:pt>
    <dgm:pt modelId="{FE762831-7188-4200-9969-EBD135AED379}" type="parTrans" cxnId="{ACFD71CB-60D6-4FDE-91F2-ED9F6FB83FFB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7A89E826-E363-43BD-9B03-D88CB044E906}" type="sibTrans" cxnId="{ACFD71CB-60D6-4FDE-91F2-ED9F6FB83FFB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71530907-4FE5-4DCA-9F5E-919ABA94D365}">
      <dgm:prSet phldrT="[Texte]"/>
      <dgm:spPr/>
      <dgm:t>
        <a:bodyPr/>
        <a:lstStyle/>
        <a:p>
          <a:r>
            <a:rPr lang="fr-FR" dirty="0">
              <a:solidFill>
                <a:schemeClr val="bg1"/>
              </a:solidFill>
            </a:rPr>
            <a:t>Pour agir sur la motivation</a:t>
          </a:r>
        </a:p>
      </dgm:t>
    </dgm:pt>
    <dgm:pt modelId="{51BC1A8F-6B09-4C55-88CF-BDAE3D83202B}" type="parTrans" cxnId="{E257AE85-E4FB-4C36-AB99-636320D05855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5A61E8E4-6508-4463-91DC-0CA445D0EDDE}" type="sibTrans" cxnId="{E257AE85-E4FB-4C36-AB99-636320D05855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3024EA72-AC2F-41EA-88EA-6C845FD9189D}">
      <dgm:prSet phldrT="[Texte]"/>
      <dgm:spPr/>
      <dgm:t>
        <a:bodyPr/>
        <a:lstStyle/>
        <a:p>
          <a:r>
            <a:rPr lang="fr-FR" dirty="0">
              <a:solidFill>
                <a:schemeClr val="bg1"/>
              </a:solidFill>
            </a:rPr>
            <a:t>Pour permettre d’identifier des acquis et des manques dans une perspective d’autoévaluation et d’évaluation-bilan.</a:t>
          </a:r>
        </a:p>
      </dgm:t>
    </dgm:pt>
    <dgm:pt modelId="{21F67C8B-2C61-48A4-B7C4-65A29467579B}" type="parTrans" cxnId="{A16ECA10-CD93-4A5E-AE68-2A625FA78D6A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01535E44-DED4-492D-B312-E8B4A507FBA4}" type="sibTrans" cxnId="{A16ECA10-CD93-4A5E-AE68-2A625FA78D6A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F81D4418-ECB0-494A-8CC7-0D8D48E4F681}">
      <dgm:prSet phldrT="[Texte]"/>
      <dgm:spPr/>
      <dgm:t>
        <a:bodyPr/>
        <a:lstStyle/>
        <a:p>
          <a:r>
            <a:rPr lang="fr-FR" dirty="0">
              <a:solidFill>
                <a:schemeClr val="bg1"/>
              </a:solidFill>
            </a:rPr>
            <a:t>Pour développer la coopération et l’intelligence collective</a:t>
          </a:r>
        </a:p>
      </dgm:t>
    </dgm:pt>
    <dgm:pt modelId="{268D0BBA-7E9D-4BA6-B9F0-DDB46B57F31C}" type="parTrans" cxnId="{91903A55-9468-41F8-813E-32A81F621687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2FA62AA0-91F9-4258-8DDF-1AD703044BD2}" type="sibTrans" cxnId="{91903A55-9468-41F8-813E-32A81F621687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FE6758FC-1840-4DFA-A9C2-97B578593934}" type="pres">
      <dgm:prSet presAssocID="{917C1B2C-104A-49BB-B1C9-B8C224192B32}" presName="Name0" presStyleCnt="0">
        <dgm:presLayoutVars>
          <dgm:chMax val="7"/>
          <dgm:chPref val="7"/>
          <dgm:dir/>
        </dgm:presLayoutVars>
      </dgm:prSet>
      <dgm:spPr/>
    </dgm:pt>
    <dgm:pt modelId="{38535EC1-B3CA-464A-8F5C-5E36D5417011}" type="pres">
      <dgm:prSet presAssocID="{917C1B2C-104A-49BB-B1C9-B8C224192B32}" presName="Name1" presStyleCnt="0"/>
      <dgm:spPr/>
    </dgm:pt>
    <dgm:pt modelId="{570954BC-8B92-44D1-B1A8-C2425F57187A}" type="pres">
      <dgm:prSet presAssocID="{917C1B2C-104A-49BB-B1C9-B8C224192B32}" presName="cycle" presStyleCnt="0"/>
      <dgm:spPr/>
    </dgm:pt>
    <dgm:pt modelId="{A6BA9305-FA73-4EDC-B570-542F163EFFE0}" type="pres">
      <dgm:prSet presAssocID="{917C1B2C-104A-49BB-B1C9-B8C224192B32}" presName="srcNode" presStyleLbl="node1" presStyleIdx="0" presStyleCnt="5"/>
      <dgm:spPr/>
    </dgm:pt>
    <dgm:pt modelId="{3F98D7E0-9844-4B93-8D91-7262E605A3C9}" type="pres">
      <dgm:prSet presAssocID="{917C1B2C-104A-49BB-B1C9-B8C224192B32}" presName="conn" presStyleLbl="parChTrans1D2" presStyleIdx="0" presStyleCnt="1"/>
      <dgm:spPr/>
    </dgm:pt>
    <dgm:pt modelId="{440EB052-63AE-4B1B-A268-2990B1484751}" type="pres">
      <dgm:prSet presAssocID="{917C1B2C-104A-49BB-B1C9-B8C224192B32}" presName="extraNode" presStyleLbl="node1" presStyleIdx="0" presStyleCnt="5"/>
      <dgm:spPr/>
    </dgm:pt>
    <dgm:pt modelId="{437FA965-C7E5-4B17-B743-6E8AAB329F3A}" type="pres">
      <dgm:prSet presAssocID="{917C1B2C-104A-49BB-B1C9-B8C224192B32}" presName="dstNode" presStyleLbl="node1" presStyleIdx="0" presStyleCnt="5"/>
      <dgm:spPr/>
    </dgm:pt>
    <dgm:pt modelId="{39AC82A2-F0E3-4F0F-82B4-DB990E1A92BC}" type="pres">
      <dgm:prSet presAssocID="{AD9728E5-1255-42C8-B30E-B2F089867D3F}" presName="text_1" presStyleLbl="node1" presStyleIdx="0" presStyleCnt="5">
        <dgm:presLayoutVars>
          <dgm:bulletEnabled val="1"/>
        </dgm:presLayoutVars>
      </dgm:prSet>
      <dgm:spPr/>
    </dgm:pt>
    <dgm:pt modelId="{92DB13DC-137F-43E3-B96C-7415F099F8F5}" type="pres">
      <dgm:prSet presAssocID="{AD9728E5-1255-42C8-B30E-B2F089867D3F}" presName="accent_1" presStyleCnt="0"/>
      <dgm:spPr/>
    </dgm:pt>
    <dgm:pt modelId="{129053A9-CAE8-43D9-BBCA-EBD243CF80DA}" type="pres">
      <dgm:prSet presAssocID="{AD9728E5-1255-42C8-B30E-B2F089867D3F}" presName="accentRepeatNode" presStyleLbl="solidFgAcc1" presStyleIdx="0" presStyleCnt="5"/>
      <dgm:spPr/>
    </dgm:pt>
    <dgm:pt modelId="{A0AADD21-BBAC-4CCD-B3A7-60790C43045E}" type="pres">
      <dgm:prSet presAssocID="{A0534FA1-55B5-407E-B88D-7E2D09FDA06D}" presName="text_2" presStyleLbl="node1" presStyleIdx="1" presStyleCnt="5">
        <dgm:presLayoutVars>
          <dgm:bulletEnabled val="1"/>
        </dgm:presLayoutVars>
      </dgm:prSet>
      <dgm:spPr/>
    </dgm:pt>
    <dgm:pt modelId="{6CBF0696-6632-433A-A11D-1F2FD0BEB1D1}" type="pres">
      <dgm:prSet presAssocID="{A0534FA1-55B5-407E-B88D-7E2D09FDA06D}" presName="accent_2" presStyleCnt="0"/>
      <dgm:spPr/>
    </dgm:pt>
    <dgm:pt modelId="{13CE1680-CA0B-4D06-AE4E-B5ABD4B1AA10}" type="pres">
      <dgm:prSet presAssocID="{A0534FA1-55B5-407E-B88D-7E2D09FDA06D}" presName="accentRepeatNode" presStyleLbl="solidFgAcc1" presStyleIdx="1" presStyleCnt="5"/>
      <dgm:spPr/>
    </dgm:pt>
    <dgm:pt modelId="{1E9D0F57-5F0B-4BCE-BF9D-1BFB19C5B2FB}" type="pres">
      <dgm:prSet presAssocID="{71530907-4FE5-4DCA-9F5E-919ABA94D365}" presName="text_3" presStyleLbl="node1" presStyleIdx="2" presStyleCnt="5">
        <dgm:presLayoutVars>
          <dgm:bulletEnabled val="1"/>
        </dgm:presLayoutVars>
      </dgm:prSet>
      <dgm:spPr/>
    </dgm:pt>
    <dgm:pt modelId="{97E0567B-0732-4BDA-9C5D-CBEDB92B58A9}" type="pres">
      <dgm:prSet presAssocID="{71530907-4FE5-4DCA-9F5E-919ABA94D365}" presName="accent_3" presStyleCnt="0"/>
      <dgm:spPr/>
    </dgm:pt>
    <dgm:pt modelId="{4BEA3414-0067-4547-B721-74CB6D926084}" type="pres">
      <dgm:prSet presAssocID="{71530907-4FE5-4DCA-9F5E-919ABA94D365}" presName="accentRepeatNode" presStyleLbl="solidFgAcc1" presStyleIdx="2" presStyleCnt="5"/>
      <dgm:spPr/>
    </dgm:pt>
    <dgm:pt modelId="{BB8C924C-24B6-4053-B7AD-B52614BE86BC}" type="pres">
      <dgm:prSet presAssocID="{3024EA72-AC2F-41EA-88EA-6C845FD9189D}" presName="text_4" presStyleLbl="node1" presStyleIdx="3" presStyleCnt="5">
        <dgm:presLayoutVars>
          <dgm:bulletEnabled val="1"/>
        </dgm:presLayoutVars>
      </dgm:prSet>
      <dgm:spPr/>
    </dgm:pt>
    <dgm:pt modelId="{9186402A-3E80-4501-89C1-BD4A9612E7F7}" type="pres">
      <dgm:prSet presAssocID="{3024EA72-AC2F-41EA-88EA-6C845FD9189D}" presName="accent_4" presStyleCnt="0"/>
      <dgm:spPr/>
    </dgm:pt>
    <dgm:pt modelId="{3D52FBA9-D20E-4B9C-B693-2BDA7EFE46AB}" type="pres">
      <dgm:prSet presAssocID="{3024EA72-AC2F-41EA-88EA-6C845FD9189D}" presName="accentRepeatNode" presStyleLbl="solidFgAcc1" presStyleIdx="3" presStyleCnt="5"/>
      <dgm:spPr/>
    </dgm:pt>
    <dgm:pt modelId="{BB72F495-E8A8-4B37-A4C3-2769D0CB9515}" type="pres">
      <dgm:prSet presAssocID="{F81D4418-ECB0-494A-8CC7-0D8D48E4F681}" presName="text_5" presStyleLbl="node1" presStyleIdx="4" presStyleCnt="5">
        <dgm:presLayoutVars>
          <dgm:bulletEnabled val="1"/>
        </dgm:presLayoutVars>
      </dgm:prSet>
      <dgm:spPr/>
    </dgm:pt>
    <dgm:pt modelId="{F3F0A9A1-1A44-43D6-901E-D93D493CD5D0}" type="pres">
      <dgm:prSet presAssocID="{F81D4418-ECB0-494A-8CC7-0D8D48E4F681}" presName="accent_5" presStyleCnt="0"/>
      <dgm:spPr/>
    </dgm:pt>
    <dgm:pt modelId="{0D0B4A79-B0BD-4EC8-BB1B-84B7250BADAB}" type="pres">
      <dgm:prSet presAssocID="{F81D4418-ECB0-494A-8CC7-0D8D48E4F681}" presName="accentRepeatNode" presStyleLbl="solidFgAcc1" presStyleIdx="4" presStyleCnt="5"/>
      <dgm:spPr/>
    </dgm:pt>
  </dgm:ptLst>
  <dgm:cxnLst>
    <dgm:cxn modelId="{56051889-F7FC-4379-9F04-E94838BFCC3B}" srcId="{917C1B2C-104A-49BB-B1C9-B8C224192B32}" destId="{AD9728E5-1255-42C8-B30E-B2F089867D3F}" srcOrd="0" destOrd="0" parTransId="{DF7470FC-247B-40CA-8843-C0ECB5C38507}" sibTransId="{1B924DBE-1715-46D9-8B2E-0280DB2DA75F}"/>
    <dgm:cxn modelId="{E257AE85-E4FB-4C36-AB99-636320D05855}" srcId="{917C1B2C-104A-49BB-B1C9-B8C224192B32}" destId="{71530907-4FE5-4DCA-9F5E-919ABA94D365}" srcOrd="2" destOrd="0" parTransId="{51BC1A8F-6B09-4C55-88CF-BDAE3D83202B}" sibTransId="{5A61E8E4-6508-4463-91DC-0CA445D0EDDE}"/>
    <dgm:cxn modelId="{91903A55-9468-41F8-813E-32A81F621687}" srcId="{917C1B2C-104A-49BB-B1C9-B8C224192B32}" destId="{F81D4418-ECB0-494A-8CC7-0D8D48E4F681}" srcOrd="4" destOrd="0" parTransId="{268D0BBA-7E9D-4BA6-B9F0-DDB46B57F31C}" sibTransId="{2FA62AA0-91F9-4258-8DDF-1AD703044BD2}"/>
    <dgm:cxn modelId="{F14D01CC-03C6-415C-9599-DE19586DDB6B}" type="presOf" srcId="{3024EA72-AC2F-41EA-88EA-6C845FD9189D}" destId="{BB8C924C-24B6-4053-B7AD-B52614BE86BC}" srcOrd="0" destOrd="0" presId="urn:microsoft.com/office/officeart/2008/layout/VerticalCurvedList"/>
    <dgm:cxn modelId="{ACFD71CB-60D6-4FDE-91F2-ED9F6FB83FFB}" srcId="{917C1B2C-104A-49BB-B1C9-B8C224192B32}" destId="{A0534FA1-55B5-407E-B88D-7E2D09FDA06D}" srcOrd="1" destOrd="0" parTransId="{FE762831-7188-4200-9969-EBD135AED379}" sibTransId="{7A89E826-E363-43BD-9B03-D88CB044E906}"/>
    <dgm:cxn modelId="{A704D6C9-BE36-4F28-8AB1-46FAD4F672EB}" type="presOf" srcId="{917C1B2C-104A-49BB-B1C9-B8C224192B32}" destId="{FE6758FC-1840-4DFA-A9C2-97B578593934}" srcOrd="0" destOrd="0" presId="urn:microsoft.com/office/officeart/2008/layout/VerticalCurvedList"/>
    <dgm:cxn modelId="{5BA55624-79FD-4D82-9A88-0D6CD38DAFB9}" type="presOf" srcId="{F81D4418-ECB0-494A-8CC7-0D8D48E4F681}" destId="{BB72F495-E8A8-4B37-A4C3-2769D0CB9515}" srcOrd="0" destOrd="0" presId="urn:microsoft.com/office/officeart/2008/layout/VerticalCurvedList"/>
    <dgm:cxn modelId="{A16ECA10-CD93-4A5E-AE68-2A625FA78D6A}" srcId="{917C1B2C-104A-49BB-B1C9-B8C224192B32}" destId="{3024EA72-AC2F-41EA-88EA-6C845FD9189D}" srcOrd="3" destOrd="0" parTransId="{21F67C8B-2C61-48A4-B7C4-65A29467579B}" sibTransId="{01535E44-DED4-492D-B312-E8B4A507FBA4}"/>
    <dgm:cxn modelId="{74F07EC8-7291-41AD-9E42-FEE0B89E87B5}" type="presOf" srcId="{1B924DBE-1715-46D9-8B2E-0280DB2DA75F}" destId="{3F98D7E0-9844-4B93-8D91-7262E605A3C9}" srcOrd="0" destOrd="0" presId="urn:microsoft.com/office/officeart/2008/layout/VerticalCurvedList"/>
    <dgm:cxn modelId="{1DBE54BC-6056-4976-B862-F5CCD35059E3}" type="presOf" srcId="{A0534FA1-55B5-407E-B88D-7E2D09FDA06D}" destId="{A0AADD21-BBAC-4CCD-B3A7-60790C43045E}" srcOrd="0" destOrd="0" presId="urn:microsoft.com/office/officeart/2008/layout/VerticalCurvedList"/>
    <dgm:cxn modelId="{58728629-960D-4048-97EF-234A7119BFDF}" type="presOf" srcId="{AD9728E5-1255-42C8-B30E-B2F089867D3F}" destId="{39AC82A2-F0E3-4F0F-82B4-DB990E1A92BC}" srcOrd="0" destOrd="0" presId="urn:microsoft.com/office/officeart/2008/layout/VerticalCurvedList"/>
    <dgm:cxn modelId="{08904552-7C07-4A55-86A9-6B724DBF25C3}" type="presOf" srcId="{71530907-4FE5-4DCA-9F5E-919ABA94D365}" destId="{1E9D0F57-5F0B-4BCE-BF9D-1BFB19C5B2FB}" srcOrd="0" destOrd="0" presId="urn:microsoft.com/office/officeart/2008/layout/VerticalCurvedList"/>
    <dgm:cxn modelId="{795B697F-FDE4-4DB6-BFC3-39E262992220}" type="presParOf" srcId="{FE6758FC-1840-4DFA-A9C2-97B578593934}" destId="{38535EC1-B3CA-464A-8F5C-5E36D5417011}" srcOrd="0" destOrd="0" presId="urn:microsoft.com/office/officeart/2008/layout/VerticalCurvedList"/>
    <dgm:cxn modelId="{39057F0C-CF77-4C9B-84CF-85133E3F009D}" type="presParOf" srcId="{38535EC1-B3CA-464A-8F5C-5E36D5417011}" destId="{570954BC-8B92-44D1-B1A8-C2425F57187A}" srcOrd="0" destOrd="0" presId="urn:microsoft.com/office/officeart/2008/layout/VerticalCurvedList"/>
    <dgm:cxn modelId="{F1AF175E-5D30-43EA-9A40-92095141D8DA}" type="presParOf" srcId="{570954BC-8B92-44D1-B1A8-C2425F57187A}" destId="{A6BA9305-FA73-4EDC-B570-542F163EFFE0}" srcOrd="0" destOrd="0" presId="urn:microsoft.com/office/officeart/2008/layout/VerticalCurvedList"/>
    <dgm:cxn modelId="{45142290-551F-4F11-AE7F-1DAF07369D62}" type="presParOf" srcId="{570954BC-8B92-44D1-B1A8-C2425F57187A}" destId="{3F98D7E0-9844-4B93-8D91-7262E605A3C9}" srcOrd="1" destOrd="0" presId="urn:microsoft.com/office/officeart/2008/layout/VerticalCurvedList"/>
    <dgm:cxn modelId="{302DC6E4-E086-4721-B7C2-F84DC5F47738}" type="presParOf" srcId="{570954BC-8B92-44D1-B1A8-C2425F57187A}" destId="{440EB052-63AE-4B1B-A268-2990B1484751}" srcOrd="2" destOrd="0" presId="urn:microsoft.com/office/officeart/2008/layout/VerticalCurvedList"/>
    <dgm:cxn modelId="{9D740B6B-3B62-4750-A805-5D142D421495}" type="presParOf" srcId="{570954BC-8B92-44D1-B1A8-C2425F57187A}" destId="{437FA965-C7E5-4B17-B743-6E8AAB329F3A}" srcOrd="3" destOrd="0" presId="urn:microsoft.com/office/officeart/2008/layout/VerticalCurvedList"/>
    <dgm:cxn modelId="{9324A997-130F-4BDB-A2DA-374EDF1423F4}" type="presParOf" srcId="{38535EC1-B3CA-464A-8F5C-5E36D5417011}" destId="{39AC82A2-F0E3-4F0F-82B4-DB990E1A92BC}" srcOrd="1" destOrd="0" presId="urn:microsoft.com/office/officeart/2008/layout/VerticalCurvedList"/>
    <dgm:cxn modelId="{600FB532-99EA-4D48-857D-0699B83FC411}" type="presParOf" srcId="{38535EC1-B3CA-464A-8F5C-5E36D5417011}" destId="{92DB13DC-137F-43E3-B96C-7415F099F8F5}" srcOrd="2" destOrd="0" presId="urn:microsoft.com/office/officeart/2008/layout/VerticalCurvedList"/>
    <dgm:cxn modelId="{58874B0F-3E02-426A-A82D-5BB9BE163AC5}" type="presParOf" srcId="{92DB13DC-137F-43E3-B96C-7415F099F8F5}" destId="{129053A9-CAE8-43D9-BBCA-EBD243CF80DA}" srcOrd="0" destOrd="0" presId="urn:microsoft.com/office/officeart/2008/layout/VerticalCurvedList"/>
    <dgm:cxn modelId="{95C8EB06-168A-41F6-A961-8CD8DCF120EE}" type="presParOf" srcId="{38535EC1-B3CA-464A-8F5C-5E36D5417011}" destId="{A0AADD21-BBAC-4CCD-B3A7-60790C43045E}" srcOrd="3" destOrd="0" presId="urn:microsoft.com/office/officeart/2008/layout/VerticalCurvedList"/>
    <dgm:cxn modelId="{48A86FA0-66C1-4561-959D-321003E8FC27}" type="presParOf" srcId="{38535EC1-B3CA-464A-8F5C-5E36D5417011}" destId="{6CBF0696-6632-433A-A11D-1F2FD0BEB1D1}" srcOrd="4" destOrd="0" presId="urn:microsoft.com/office/officeart/2008/layout/VerticalCurvedList"/>
    <dgm:cxn modelId="{916F219F-1D65-48EC-B27C-2A0049703042}" type="presParOf" srcId="{6CBF0696-6632-433A-A11D-1F2FD0BEB1D1}" destId="{13CE1680-CA0B-4D06-AE4E-B5ABD4B1AA10}" srcOrd="0" destOrd="0" presId="urn:microsoft.com/office/officeart/2008/layout/VerticalCurvedList"/>
    <dgm:cxn modelId="{3C6BAFA7-EFA1-458F-8CB7-34FB78279ED2}" type="presParOf" srcId="{38535EC1-B3CA-464A-8F5C-5E36D5417011}" destId="{1E9D0F57-5F0B-4BCE-BF9D-1BFB19C5B2FB}" srcOrd="5" destOrd="0" presId="urn:microsoft.com/office/officeart/2008/layout/VerticalCurvedList"/>
    <dgm:cxn modelId="{75421907-D1D6-40BC-8698-8D7E9B596FEE}" type="presParOf" srcId="{38535EC1-B3CA-464A-8F5C-5E36D5417011}" destId="{97E0567B-0732-4BDA-9C5D-CBEDB92B58A9}" srcOrd="6" destOrd="0" presId="urn:microsoft.com/office/officeart/2008/layout/VerticalCurvedList"/>
    <dgm:cxn modelId="{EE0E2AF8-9276-4E27-8BAE-D248A40801DC}" type="presParOf" srcId="{97E0567B-0732-4BDA-9C5D-CBEDB92B58A9}" destId="{4BEA3414-0067-4547-B721-74CB6D926084}" srcOrd="0" destOrd="0" presId="urn:microsoft.com/office/officeart/2008/layout/VerticalCurvedList"/>
    <dgm:cxn modelId="{FAAAA463-9847-4B70-B91E-69A3415F6A10}" type="presParOf" srcId="{38535EC1-B3CA-464A-8F5C-5E36D5417011}" destId="{BB8C924C-24B6-4053-B7AD-B52614BE86BC}" srcOrd="7" destOrd="0" presId="urn:microsoft.com/office/officeart/2008/layout/VerticalCurvedList"/>
    <dgm:cxn modelId="{9734C25F-0BB0-4853-98E8-1158003FC491}" type="presParOf" srcId="{38535EC1-B3CA-464A-8F5C-5E36D5417011}" destId="{9186402A-3E80-4501-89C1-BD4A9612E7F7}" srcOrd="8" destOrd="0" presId="urn:microsoft.com/office/officeart/2008/layout/VerticalCurvedList"/>
    <dgm:cxn modelId="{E2017A84-068C-4277-BF15-48699AE05EFD}" type="presParOf" srcId="{9186402A-3E80-4501-89C1-BD4A9612E7F7}" destId="{3D52FBA9-D20E-4B9C-B693-2BDA7EFE46AB}" srcOrd="0" destOrd="0" presId="urn:microsoft.com/office/officeart/2008/layout/VerticalCurvedList"/>
    <dgm:cxn modelId="{169C8CCD-C2F3-40B6-8F36-80806D0B3645}" type="presParOf" srcId="{38535EC1-B3CA-464A-8F5C-5E36D5417011}" destId="{BB72F495-E8A8-4B37-A4C3-2769D0CB9515}" srcOrd="9" destOrd="0" presId="urn:microsoft.com/office/officeart/2008/layout/VerticalCurvedList"/>
    <dgm:cxn modelId="{BE52FF65-9434-454D-BA76-0F8F40A1705B}" type="presParOf" srcId="{38535EC1-B3CA-464A-8F5C-5E36D5417011}" destId="{F3F0A9A1-1A44-43D6-901E-D93D493CD5D0}" srcOrd="10" destOrd="0" presId="urn:microsoft.com/office/officeart/2008/layout/VerticalCurvedList"/>
    <dgm:cxn modelId="{71D8F4A4-0B4B-49C1-B89C-68E295DE8481}" type="presParOf" srcId="{F3F0A9A1-1A44-43D6-901E-D93D493CD5D0}" destId="{0D0B4A79-B0BD-4EC8-BB1B-84B7250BADA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7C1B2C-104A-49BB-B1C9-B8C224192B32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AD9728E5-1255-42C8-B30E-B2F089867D3F}">
      <dgm:prSet phldrT="[Texte]"/>
      <dgm:spPr/>
      <dgm:t>
        <a:bodyPr/>
        <a:lstStyle/>
        <a:p>
          <a:r>
            <a:rPr lang="fr-FR" dirty="0">
              <a:solidFill>
                <a:schemeClr val="bg1"/>
              </a:solidFill>
            </a:rPr>
            <a:t>Pour aider chaque élève à prendre confiance en soi, renforcer l’identité personnelle et collective</a:t>
          </a:r>
        </a:p>
      </dgm:t>
    </dgm:pt>
    <dgm:pt modelId="{DF7470FC-247B-40CA-8843-C0ECB5C38507}" type="parTrans" cxnId="{56051889-F7FC-4379-9F04-E94838BFCC3B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1B924DBE-1715-46D9-8B2E-0280DB2DA75F}" type="sibTrans" cxnId="{56051889-F7FC-4379-9F04-E94838BFCC3B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A0534FA1-55B5-407E-B88D-7E2D09FDA06D}">
      <dgm:prSet phldrT="[Texte]"/>
      <dgm:spPr/>
      <dgm:t>
        <a:bodyPr/>
        <a:lstStyle/>
        <a:p>
          <a:r>
            <a:rPr lang="fr-FR" dirty="0">
              <a:solidFill>
                <a:schemeClr val="bg1"/>
              </a:solidFill>
            </a:rPr>
            <a:t>Pour développer l’autonomie et la capacité de faire des choix et de les négocier</a:t>
          </a:r>
        </a:p>
      </dgm:t>
    </dgm:pt>
    <dgm:pt modelId="{FE762831-7188-4200-9969-EBD135AED379}" type="parTrans" cxnId="{ACFD71CB-60D6-4FDE-91F2-ED9F6FB83FFB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7A89E826-E363-43BD-9B03-D88CB044E906}" type="sibTrans" cxnId="{ACFD71CB-60D6-4FDE-91F2-ED9F6FB83FFB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71530907-4FE5-4DCA-9F5E-919ABA94D365}">
      <dgm:prSet phldrT="[Texte]"/>
      <dgm:spPr/>
      <dgm:t>
        <a:bodyPr/>
        <a:lstStyle/>
        <a:p>
          <a:r>
            <a:rPr lang="fr-FR" dirty="0">
              <a:solidFill>
                <a:schemeClr val="bg1"/>
              </a:solidFill>
            </a:rPr>
            <a:t>Pour former à la conception et à la conduite de projets.</a:t>
          </a:r>
        </a:p>
      </dgm:t>
    </dgm:pt>
    <dgm:pt modelId="{51BC1A8F-6B09-4C55-88CF-BDAE3D83202B}" type="parTrans" cxnId="{E257AE85-E4FB-4C36-AB99-636320D05855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5A61E8E4-6508-4463-91DC-0CA445D0EDDE}" type="sibTrans" cxnId="{E257AE85-E4FB-4C36-AB99-636320D05855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3024EA72-AC2F-41EA-88EA-6C845FD9189D}">
      <dgm:prSet phldrT="[Texte]"/>
      <dgm:spPr/>
      <dgm:t>
        <a:bodyPr/>
        <a:lstStyle/>
        <a:p>
          <a:r>
            <a:rPr lang="fr-FR" dirty="0">
              <a:solidFill>
                <a:schemeClr val="bg1"/>
              </a:solidFill>
            </a:rPr>
            <a:t>Pour permettre d’impliquer un groupe dans une expérience “ authentique ”, forte et commune</a:t>
          </a:r>
        </a:p>
      </dgm:t>
    </dgm:pt>
    <dgm:pt modelId="{21F67C8B-2C61-48A4-B7C4-65A29467579B}" type="parTrans" cxnId="{A16ECA10-CD93-4A5E-AE68-2A625FA78D6A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01535E44-DED4-492D-B312-E8B4A507FBA4}" type="sibTrans" cxnId="{A16ECA10-CD93-4A5E-AE68-2A625FA78D6A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F81D4418-ECB0-494A-8CC7-0D8D48E4F681}">
      <dgm:prSet phldrT="[Texte]"/>
      <dgm:spPr/>
      <dgm:t>
        <a:bodyPr/>
        <a:lstStyle/>
        <a:p>
          <a:r>
            <a:rPr lang="fr-FR" dirty="0">
              <a:solidFill>
                <a:schemeClr val="bg1"/>
              </a:solidFill>
            </a:rPr>
            <a:t>Pour stimuler la pratique réflexive et les interrogations sur les savoirs et les apprentissages</a:t>
          </a:r>
        </a:p>
      </dgm:t>
    </dgm:pt>
    <dgm:pt modelId="{268D0BBA-7E9D-4BA6-B9F0-DDB46B57F31C}" type="parTrans" cxnId="{91903A55-9468-41F8-813E-32A81F621687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2FA62AA0-91F9-4258-8DDF-1AD703044BD2}" type="sibTrans" cxnId="{91903A55-9468-41F8-813E-32A81F621687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FE6758FC-1840-4DFA-A9C2-97B578593934}" type="pres">
      <dgm:prSet presAssocID="{917C1B2C-104A-49BB-B1C9-B8C224192B32}" presName="Name0" presStyleCnt="0">
        <dgm:presLayoutVars>
          <dgm:chMax val="7"/>
          <dgm:chPref val="7"/>
          <dgm:dir/>
        </dgm:presLayoutVars>
      </dgm:prSet>
      <dgm:spPr/>
    </dgm:pt>
    <dgm:pt modelId="{38535EC1-B3CA-464A-8F5C-5E36D5417011}" type="pres">
      <dgm:prSet presAssocID="{917C1B2C-104A-49BB-B1C9-B8C224192B32}" presName="Name1" presStyleCnt="0"/>
      <dgm:spPr/>
    </dgm:pt>
    <dgm:pt modelId="{570954BC-8B92-44D1-B1A8-C2425F57187A}" type="pres">
      <dgm:prSet presAssocID="{917C1B2C-104A-49BB-B1C9-B8C224192B32}" presName="cycle" presStyleCnt="0"/>
      <dgm:spPr/>
    </dgm:pt>
    <dgm:pt modelId="{A6BA9305-FA73-4EDC-B570-542F163EFFE0}" type="pres">
      <dgm:prSet presAssocID="{917C1B2C-104A-49BB-B1C9-B8C224192B32}" presName="srcNode" presStyleLbl="node1" presStyleIdx="0" presStyleCnt="5"/>
      <dgm:spPr/>
    </dgm:pt>
    <dgm:pt modelId="{3F98D7E0-9844-4B93-8D91-7262E605A3C9}" type="pres">
      <dgm:prSet presAssocID="{917C1B2C-104A-49BB-B1C9-B8C224192B32}" presName="conn" presStyleLbl="parChTrans1D2" presStyleIdx="0" presStyleCnt="1"/>
      <dgm:spPr/>
    </dgm:pt>
    <dgm:pt modelId="{440EB052-63AE-4B1B-A268-2990B1484751}" type="pres">
      <dgm:prSet presAssocID="{917C1B2C-104A-49BB-B1C9-B8C224192B32}" presName="extraNode" presStyleLbl="node1" presStyleIdx="0" presStyleCnt="5"/>
      <dgm:spPr/>
    </dgm:pt>
    <dgm:pt modelId="{437FA965-C7E5-4B17-B743-6E8AAB329F3A}" type="pres">
      <dgm:prSet presAssocID="{917C1B2C-104A-49BB-B1C9-B8C224192B32}" presName="dstNode" presStyleLbl="node1" presStyleIdx="0" presStyleCnt="5"/>
      <dgm:spPr/>
    </dgm:pt>
    <dgm:pt modelId="{39AC82A2-F0E3-4F0F-82B4-DB990E1A92BC}" type="pres">
      <dgm:prSet presAssocID="{AD9728E5-1255-42C8-B30E-B2F089867D3F}" presName="text_1" presStyleLbl="node1" presStyleIdx="0" presStyleCnt="5">
        <dgm:presLayoutVars>
          <dgm:bulletEnabled val="1"/>
        </dgm:presLayoutVars>
      </dgm:prSet>
      <dgm:spPr/>
    </dgm:pt>
    <dgm:pt modelId="{92DB13DC-137F-43E3-B96C-7415F099F8F5}" type="pres">
      <dgm:prSet presAssocID="{AD9728E5-1255-42C8-B30E-B2F089867D3F}" presName="accent_1" presStyleCnt="0"/>
      <dgm:spPr/>
    </dgm:pt>
    <dgm:pt modelId="{129053A9-CAE8-43D9-BBCA-EBD243CF80DA}" type="pres">
      <dgm:prSet presAssocID="{AD9728E5-1255-42C8-B30E-B2F089867D3F}" presName="accentRepeatNode" presStyleLbl="solidFgAcc1" presStyleIdx="0" presStyleCnt="5"/>
      <dgm:spPr/>
    </dgm:pt>
    <dgm:pt modelId="{A0AADD21-BBAC-4CCD-B3A7-60790C43045E}" type="pres">
      <dgm:prSet presAssocID="{A0534FA1-55B5-407E-B88D-7E2D09FDA06D}" presName="text_2" presStyleLbl="node1" presStyleIdx="1" presStyleCnt="5">
        <dgm:presLayoutVars>
          <dgm:bulletEnabled val="1"/>
        </dgm:presLayoutVars>
      </dgm:prSet>
      <dgm:spPr/>
    </dgm:pt>
    <dgm:pt modelId="{6CBF0696-6632-433A-A11D-1F2FD0BEB1D1}" type="pres">
      <dgm:prSet presAssocID="{A0534FA1-55B5-407E-B88D-7E2D09FDA06D}" presName="accent_2" presStyleCnt="0"/>
      <dgm:spPr/>
    </dgm:pt>
    <dgm:pt modelId="{13CE1680-CA0B-4D06-AE4E-B5ABD4B1AA10}" type="pres">
      <dgm:prSet presAssocID="{A0534FA1-55B5-407E-B88D-7E2D09FDA06D}" presName="accentRepeatNode" presStyleLbl="solidFgAcc1" presStyleIdx="1" presStyleCnt="5"/>
      <dgm:spPr/>
    </dgm:pt>
    <dgm:pt modelId="{1E9D0F57-5F0B-4BCE-BF9D-1BFB19C5B2FB}" type="pres">
      <dgm:prSet presAssocID="{71530907-4FE5-4DCA-9F5E-919ABA94D365}" presName="text_3" presStyleLbl="node1" presStyleIdx="2" presStyleCnt="5">
        <dgm:presLayoutVars>
          <dgm:bulletEnabled val="1"/>
        </dgm:presLayoutVars>
      </dgm:prSet>
      <dgm:spPr/>
    </dgm:pt>
    <dgm:pt modelId="{97E0567B-0732-4BDA-9C5D-CBEDB92B58A9}" type="pres">
      <dgm:prSet presAssocID="{71530907-4FE5-4DCA-9F5E-919ABA94D365}" presName="accent_3" presStyleCnt="0"/>
      <dgm:spPr/>
    </dgm:pt>
    <dgm:pt modelId="{4BEA3414-0067-4547-B721-74CB6D926084}" type="pres">
      <dgm:prSet presAssocID="{71530907-4FE5-4DCA-9F5E-919ABA94D365}" presName="accentRepeatNode" presStyleLbl="solidFgAcc1" presStyleIdx="2" presStyleCnt="5"/>
      <dgm:spPr/>
    </dgm:pt>
    <dgm:pt modelId="{BB8C924C-24B6-4053-B7AD-B52614BE86BC}" type="pres">
      <dgm:prSet presAssocID="{3024EA72-AC2F-41EA-88EA-6C845FD9189D}" presName="text_4" presStyleLbl="node1" presStyleIdx="3" presStyleCnt="5">
        <dgm:presLayoutVars>
          <dgm:bulletEnabled val="1"/>
        </dgm:presLayoutVars>
      </dgm:prSet>
      <dgm:spPr/>
    </dgm:pt>
    <dgm:pt modelId="{9186402A-3E80-4501-89C1-BD4A9612E7F7}" type="pres">
      <dgm:prSet presAssocID="{3024EA72-AC2F-41EA-88EA-6C845FD9189D}" presName="accent_4" presStyleCnt="0"/>
      <dgm:spPr/>
    </dgm:pt>
    <dgm:pt modelId="{3D52FBA9-D20E-4B9C-B693-2BDA7EFE46AB}" type="pres">
      <dgm:prSet presAssocID="{3024EA72-AC2F-41EA-88EA-6C845FD9189D}" presName="accentRepeatNode" presStyleLbl="solidFgAcc1" presStyleIdx="3" presStyleCnt="5"/>
      <dgm:spPr/>
    </dgm:pt>
    <dgm:pt modelId="{BB72F495-E8A8-4B37-A4C3-2769D0CB9515}" type="pres">
      <dgm:prSet presAssocID="{F81D4418-ECB0-494A-8CC7-0D8D48E4F681}" presName="text_5" presStyleLbl="node1" presStyleIdx="4" presStyleCnt="5">
        <dgm:presLayoutVars>
          <dgm:bulletEnabled val="1"/>
        </dgm:presLayoutVars>
      </dgm:prSet>
      <dgm:spPr/>
    </dgm:pt>
    <dgm:pt modelId="{F3F0A9A1-1A44-43D6-901E-D93D493CD5D0}" type="pres">
      <dgm:prSet presAssocID="{F81D4418-ECB0-494A-8CC7-0D8D48E4F681}" presName="accent_5" presStyleCnt="0"/>
      <dgm:spPr/>
    </dgm:pt>
    <dgm:pt modelId="{0D0B4A79-B0BD-4EC8-BB1B-84B7250BADAB}" type="pres">
      <dgm:prSet presAssocID="{F81D4418-ECB0-494A-8CC7-0D8D48E4F681}" presName="accentRepeatNode" presStyleLbl="solidFgAcc1" presStyleIdx="4" presStyleCnt="5"/>
      <dgm:spPr/>
    </dgm:pt>
  </dgm:ptLst>
  <dgm:cxnLst>
    <dgm:cxn modelId="{56051889-F7FC-4379-9F04-E94838BFCC3B}" srcId="{917C1B2C-104A-49BB-B1C9-B8C224192B32}" destId="{AD9728E5-1255-42C8-B30E-B2F089867D3F}" srcOrd="0" destOrd="0" parTransId="{DF7470FC-247B-40CA-8843-C0ECB5C38507}" sibTransId="{1B924DBE-1715-46D9-8B2E-0280DB2DA75F}"/>
    <dgm:cxn modelId="{E257AE85-E4FB-4C36-AB99-636320D05855}" srcId="{917C1B2C-104A-49BB-B1C9-B8C224192B32}" destId="{71530907-4FE5-4DCA-9F5E-919ABA94D365}" srcOrd="2" destOrd="0" parTransId="{51BC1A8F-6B09-4C55-88CF-BDAE3D83202B}" sibTransId="{5A61E8E4-6508-4463-91DC-0CA445D0EDDE}"/>
    <dgm:cxn modelId="{91903A55-9468-41F8-813E-32A81F621687}" srcId="{917C1B2C-104A-49BB-B1C9-B8C224192B32}" destId="{F81D4418-ECB0-494A-8CC7-0D8D48E4F681}" srcOrd="4" destOrd="0" parTransId="{268D0BBA-7E9D-4BA6-B9F0-DDB46B57F31C}" sibTransId="{2FA62AA0-91F9-4258-8DDF-1AD703044BD2}"/>
    <dgm:cxn modelId="{F14D01CC-03C6-415C-9599-DE19586DDB6B}" type="presOf" srcId="{3024EA72-AC2F-41EA-88EA-6C845FD9189D}" destId="{BB8C924C-24B6-4053-B7AD-B52614BE86BC}" srcOrd="0" destOrd="0" presId="urn:microsoft.com/office/officeart/2008/layout/VerticalCurvedList"/>
    <dgm:cxn modelId="{ACFD71CB-60D6-4FDE-91F2-ED9F6FB83FFB}" srcId="{917C1B2C-104A-49BB-B1C9-B8C224192B32}" destId="{A0534FA1-55B5-407E-B88D-7E2D09FDA06D}" srcOrd="1" destOrd="0" parTransId="{FE762831-7188-4200-9969-EBD135AED379}" sibTransId="{7A89E826-E363-43BD-9B03-D88CB044E906}"/>
    <dgm:cxn modelId="{A704D6C9-BE36-4F28-8AB1-46FAD4F672EB}" type="presOf" srcId="{917C1B2C-104A-49BB-B1C9-B8C224192B32}" destId="{FE6758FC-1840-4DFA-A9C2-97B578593934}" srcOrd="0" destOrd="0" presId="urn:microsoft.com/office/officeart/2008/layout/VerticalCurvedList"/>
    <dgm:cxn modelId="{5BA55624-79FD-4D82-9A88-0D6CD38DAFB9}" type="presOf" srcId="{F81D4418-ECB0-494A-8CC7-0D8D48E4F681}" destId="{BB72F495-E8A8-4B37-A4C3-2769D0CB9515}" srcOrd="0" destOrd="0" presId="urn:microsoft.com/office/officeart/2008/layout/VerticalCurvedList"/>
    <dgm:cxn modelId="{A16ECA10-CD93-4A5E-AE68-2A625FA78D6A}" srcId="{917C1B2C-104A-49BB-B1C9-B8C224192B32}" destId="{3024EA72-AC2F-41EA-88EA-6C845FD9189D}" srcOrd="3" destOrd="0" parTransId="{21F67C8B-2C61-48A4-B7C4-65A29467579B}" sibTransId="{01535E44-DED4-492D-B312-E8B4A507FBA4}"/>
    <dgm:cxn modelId="{74F07EC8-7291-41AD-9E42-FEE0B89E87B5}" type="presOf" srcId="{1B924DBE-1715-46D9-8B2E-0280DB2DA75F}" destId="{3F98D7E0-9844-4B93-8D91-7262E605A3C9}" srcOrd="0" destOrd="0" presId="urn:microsoft.com/office/officeart/2008/layout/VerticalCurvedList"/>
    <dgm:cxn modelId="{1DBE54BC-6056-4976-B862-F5CCD35059E3}" type="presOf" srcId="{A0534FA1-55B5-407E-B88D-7E2D09FDA06D}" destId="{A0AADD21-BBAC-4CCD-B3A7-60790C43045E}" srcOrd="0" destOrd="0" presId="urn:microsoft.com/office/officeart/2008/layout/VerticalCurvedList"/>
    <dgm:cxn modelId="{58728629-960D-4048-97EF-234A7119BFDF}" type="presOf" srcId="{AD9728E5-1255-42C8-B30E-B2F089867D3F}" destId="{39AC82A2-F0E3-4F0F-82B4-DB990E1A92BC}" srcOrd="0" destOrd="0" presId="urn:microsoft.com/office/officeart/2008/layout/VerticalCurvedList"/>
    <dgm:cxn modelId="{08904552-7C07-4A55-86A9-6B724DBF25C3}" type="presOf" srcId="{71530907-4FE5-4DCA-9F5E-919ABA94D365}" destId="{1E9D0F57-5F0B-4BCE-BF9D-1BFB19C5B2FB}" srcOrd="0" destOrd="0" presId="urn:microsoft.com/office/officeart/2008/layout/VerticalCurvedList"/>
    <dgm:cxn modelId="{795B697F-FDE4-4DB6-BFC3-39E262992220}" type="presParOf" srcId="{FE6758FC-1840-4DFA-A9C2-97B578593934}" destId="{38535EC1-B3CA-464A-8F5C-5E36D5417011}" srcOrd="0" destOrd="0" presId="urn:microsoft.com/office/officeart/2008/layout/VerticalCurvedList"/>
    <dgm:cxn modelId="{39057F0C-CF77-4C9B-84CF-85133E3F009D}" type="presParOf" srcId="{38535EC1-B3CA-464A-8F5C-5E36D5417011}" destId="{570954BC-8B92-44D1-B1A8-C2425F57187A}" srcOrd="0" destOrd="0" presId="urn:microsoft.com/office/officeart/2008/layout/VerticalCurvedList"/>
    <dgm:cxn modelId="{F1AF175E-5D30-43EA-9A40-92095141D8DA}" type="presParOf" srcId="{570954BC-8B92-44D1-B1A8-C2425F57187A}" destId="{A6BA9305-FA73-4EDC-B570-542F163EFFE0}" srcOrd="0" destOrd="0" presId="urn:microsoft.com/office/officeart/2008/layout/VerticalCurvedList"/>
    <dgm:cxn modelId="{45142290-551F-4F11-AE7F-1DAF07369D62}" type="presParOf" srcId="{570954BC-8B92-44D1-B1A8-C2425F57187A}" destId="{3F98D7E0-9844-4B93-8D91-7262E605A3C9}" srcOrd="1" destOrd="0" presId="urn:microsoft.com/office/officeart/2008/layout/VerticalCurvedList"/>
    <dgm:cxn modelId="{302DC6E4-E086-4721-B7C2-F84DC5F47738}" type="presParOf" srcId="{570954BC-8B92-44D1-B1A8-C2425F57187A}" destId="{440EB052-63AE-4B1B-A268-2990B1484751}" srcOrd="2" destOrd="0" presId="urn:microsoft.com/office/officeart/2008/layout/VerticalCurvedList"/>
    <dgm:cxn modelId="{9D740B6B-3B62-4750-A805-5D142D421495}" type="presParOf" srcId="{570954BC-8B92-44D1-B1A8-C2425F57187A}" destId="{437FA965-C7E5-4B17-B743-6E8AAB329F3A}" srcOrd="3" destOrd="0" presId="urn:microsoft.com/office/officeart/2008/layout/VerticalCurvedList"/>
    <dgm:cxn modelId="{9324A997-130F-4BDB-A2DA-374EDF1423F4}" type="presParOf" srcId="{38535EC1-B3CA-464A-8F5C-5E36D5417011}" destId="{39AC82A2-F0E3-4F0F-82B4-DB990E1A92BC}" srcOrd="1" destOrd="0" presId="urn:microsoft.com/office/officeart/2008/layout/VerticalCurvedList"/>
    <dgm:cxn modelId="{600FB532-99EA-4D48-857D-0699B83FC411}" type="presParOf" srcId="{38535EC1-B3CA-464A-8F5C-5E36D5417011}" destId="{92DB13DC-137F-43E3-B96C-7415F099F8F5}" srcOrd="2" destOrd="0" presId="urn:microsoft.com/office/officeart/2008/layout/VerticalCurvedList"/>
    <dgm:cxn modelId="{58874B0F-3E02-426A-A82D-5BB9BE163AC5}" type="presParOf" srcId="{92DB13DC-137F-43E3-B96C-7415F099F8F5}" destId="{129053A9-CAE8-43D9-BBCA-EBD243CF80DA}" srcOrd="0" destOrd="0" presId="urn:microsoft.com/office/officeart/2008/layout/VerticalCurvedList"/>
    <dgm:cxn modelId="{95C8EB06-168A-41F6-A961-8CD8DCF120EE}" type="presParOf" srcId="{38535EC1-B3CA-464A-8F5C-5E36D5417011}" destId="{A0AADD21-BBAC-4CCD-B3A7-60790C43045E}" srcOrd="3" destOrd="0" presId="urn:microsoft.com/office/officeart/2008/layout/VerticalCurvedList"/>
    <dgm:cxn modelId="{48A86FA0-66C1-4561-959D-321003E8FC27}" type="presParOf" srcId="{38535EC1-B3CA-464A-8F5C-5E36D5417011}" destId="{6CBF0696-6632-433A-A11D-1F2FD0BEB1D1}" srcOrd="4" destOrd="0" presId="urn:microsoft.com/office/officeart/2008/layout/VerticalCurvedList"/>
    <dgm:cxn modelId="{916F219F-1D65-48EC-B27C-2A0049703042}" type="presParOf" srcId="{6CBF0696-6632-433A-A11D-1F2FD0BEB1D1}" destId="{13CE1680-CA0B-4D06-AE4E-B5ABD4B1AA10}" srcOrd="0" destOrd="0" presId="urn:microsoft.com/office/officeart/2008/layout/VerticalCurvedList"/>
    <dgm:cxn modelId="{3C6BAFA7-EFA1-458F-8CB7-34FB78279ED2}" type="presParOf" srcId="{38535EC1-B3CA-464A-8F5C-5E36D5417011}" destId="{1E9D0F57-5F0B-4BCE-BF9D-1BFB19C5B2FB}" srcOrd="5" destOrd="0" presId="urn:microsoft.com/office/officeart/2008/layout/VerticalCurvedList"/>
    <dgm:cxn modelId="{75421907-D1D6-40BC-8698-8D7E9B596FEE}" type="presParOf" srcId="{38535EC1-B3CA-464A-8F5C-5E36D5417011}" destId="{97E0567B-0732-4BDA-9C5D-CBEDB92B58A9}" srcOrd="6" destOrd="0" presId="urn:microsoft.com/office/officeart/2008/layout/VerticalCurvedList"/>
    <dgm:cxn modelId="{EE0E2AF8-9276-4E27-8BAE-D248A40801DC}" type="presParOf" srcId="{97E0567B-0732-4BDA-9C5D-CBEDB92B58A9}" destId="{4BEA3414-0067-4547-B721-74CB6D926084}" srcOrd="0" destOrd="0" presId="urn:microsoft.com/office/officeart/2008/layout/VerticalCurvedList"/>
    <dgm:cxn modelId="{FAAAA463-9847-4B70-B91E-69A3415F6A10}" type="presParOf" srcId="{38535EC1-B3CA-464A-8F5C-5E36D5417011}" destId="{BB8C924C-24B6-4053-B7AD-B52614BE86BC}" srcOrd="7" destOrd="0" presId="urn:microsoft.com/office/officeart/2008/layout/VerticalCurvedList"/>
    <dgm:cxn modelId="{9734C25F-0BB0-4853-98E8-1158003FC491}" type="presParOf" srcId="{38535EC1-B3CA-464A-8F5C-5E36D5417011}" destId="{9186402A-3E80-4501-89C1-BD4A9612E7F7}" srcOrd="8" destOrd="0" presId="urn:microsoft.com/office/officeart/2008/layout/VerticalCurvedList"/>
    <dgm:cxn modelId="{E2017A84-068C-4277-BF15-48699AE05EFD}" type="presParOf" srcId="{9186402A-3E80-4501-89C1-BD4A9612E7F7}" destId="{3D52FBA9-D20E-4B9C-B693-2BDA7EFE46AB}" srcOrd="0" destOrd="0" presId="urn:microsoft.com/office/officeart/2008/layout/VerticalCurvedList"/>
    <dgm:cxn modelId="{169C8CCD-C2F3-40B6-8F36-80806D0B3645}" type="presParOf" srcId="{38535EC1-B3CA-464A-8F5C-5E36D5417011}" destId="{BB72F495-E8A8-4B37-A4C3-2769D0CB9515}" srcOrd="9" destOrd="0" presId="urn:microsoft.com/office/officeart/2008/layout/VerticalCurvedList"/>
    <dgm:cxn modelId="{BE52FF65-9434-454D-BA76-0F8F40A1705B}" type="presParOf" srcId="{38535EC1-B3CA-464A-8F5C-5E36D5417011}" destId="{F3F0A9A1-1A44-43D6-901E-D93D493CD5D0}" srcOrd="10" destOrd="0" presId="urn:microsoft.com/office/officeart/2008/layout/VerticalCurvedList"/>
    <dgm:cxn modelId="{71D8F4A4-0B4B-49C1-B89C-68E295DE8481}" type="presParOf" srcId="{F3F0A9A1-1A44-43D6-901E-D93D493CD5D0}" destId="{0D0B4A79-B0BD-4EC8-BB1B-84B7250BADA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6C37379-3DD7-4323-BA56-B65B9725F965}" type="doc">
      <dgm:prSet loTypeId="urn:microsoft.com/office/officeart/2005/8/layout/radial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8668D83D-EF0D-4F10-BEC4-5921F3640718}">
      <dgm:prSet phldrT="[Texte]" custT="1"/>
      <dgm:spPr/>
      <dgm:t>
        <a:bodyPr/>
        <a:lstStyle/>
        <a:p>
          <a:r>
            <a:rPr lang="fr-FR" sz="4800" dirty="0">
              <a:solidFill>
                <a:schemeClr val="bg1"/>
              </a:solidFill>
            </a:rPr>
            <a:t>Le projet</a:t>
          </a:r>
        </a:p>
      </dgm:t>
    </dgm:pt>
    <dgm:pt modelId="{7E00C60C-D884-405F-9E87-2DA051C58677}" type="parTrans" cxnId="{96CC65CC-CDFB-4A9B-BBC7-85BC622A1B9C}">
      <dgm:prSet/>
      <dgm:spPr/>
      <dgm:t>
        <a:bodyPr/>
        <a:lstStyle/>
        <a:p>
          <a:endParaRPr lang="fr-FR" sz="3200">
            <a:solidFill>
              <a:schemeClr val="bg1"/>
            </a:solidFill>
          </a:endParaRPr>
        </a:p>
      </dgm:t>
    </dgm:pt>
    <dgm:pt modelId="{AF25831F-8BAD-4052-9CB7-3A899EB51659}" type="sibTrans" cxnId="{96CC65CC-CDFB-4A9B-BBC7-85BC622A1B9C}">
      <dgm:prSet/>
      <dgm:spPr/>
      <dgm:t>
        <a:bodyPr/>
        <a:lstStyle/>
        <a:p>
          <a:endParaRPr lang="fr-FR" sz="3200">
            <a:solidFill>
              <a:schemeClr val="bg1"/>
            </a:solidFill>
          </a:endParaRPr>
        </a:p>
      </dgm:t>
    </dgm:pt>
    <dgm:pt modelId="{1C43B854-CFDA-4A4C-B0E8-2E9F97E97524}">
      <dgm:prSet phldrT="[Texte]" custT="1"/>
      <dgm:spPr/>
      <dgm:t>
        <a:bodyPr/>
        <a:lstStyle/>
        <a:p>
          <a:r>
            <a:rPr lang="fr-FR" sz="2800" dirty="0">
              <a:solidFill>
                <a:schemeClr val="bg1"/>
              </a:solidFill>
            </a:rPr>
            <a:t>Est finalisé</a:t>
          </a:r>
        </a:p>
      </dgm:t>
    </dgm:pt>
    <dgm:pt modelId="{C8A337E3-FD29-4270-BDA2-A49CA49AD445}" type="parTrans" cxnId="{96BE22A3-E4D9-43F2-8213-0598BEEE59C7}">
      <dgm:prSet custT="1"/>
      <dgm:spPr/>
      <dgm:t>
        <a:bodyPr/>
        <a:lstStyle/>
        <a:p>
          <a:endParaRPr lang="fr-FR" sz="2800">
            <a:solidFill>
              <a:schemeClr val="bg1"/>
            </a:solidFill>
          </a:endParaRPr>
        </a:p>
      </dgm:t>
    </dgm:pt>
    <dgm:pt modelId="{B8084009-CA98-4717-AFC7-7138551536EC}" type="sibTrans" cxnId="{96BE22A3-E4D9-43F2-8213-0598BEEE59C7}">
      <dgm:prSet/>
      <dgm:spPr/>
      <dgm:t>
        <a:bodyPr/>
        <a:lstStyle/>
        <a:p>
          <a:endParaRPr lang="fr-FR" sz="3200">
            <a:solidFill>
              <a:schemeClr val="bg1"/>
            </a:solidFill>
          </a:endParaRPr>
        </a:p>
      </dgm:t>
    </dgm:pt>
    <dgm:pt modelId="{205C4E06-CA42-4CA1-911A-0C48D04CAF57}">
      <dgm:prSet phldrT="[Texte]" custT="1"/>
      <dgm:spPr/>
      <dgm:t>
        <a:bodyPr/>
        <a:lstStyle/>
        <a:p>
          <a:r>
            <a:rPr lang="fr-FR" sz="2800" dirty="0">
              <a:solidFill>
                <a:schemeClr val="bg1"/>
              </a:solidFill>
            </a:rPr>
            <a:t>Est problématisé</a:t>
          </a:r>
        </a:p>
      </dgm:t>
    </dgm:pt>
    <dgm:pt modelId="{5ADA2D69-9A4D-4337-B3C6-F04DCD49CC42}" type="parTrans" cxnId="{4E276B7A-30A9-4AB1-B035-A92207CEE943}">
      <dgm:prSet custT="1"/>
      <dgm:spPr/>
      <dgm:t>
        <a:bodyPr/>
        <a:lstStyle/>
        <a:p>
          <a:endParaRPr lang="fr-FR" sz="2800">
            <a:solidFill>
              <a:schemeClr val="bg1"/>
            </a:solidFill>
          </a:endParaRPr>
        </a:p>
      </dgm:t>
    </dgm:pt>
    <dgm:pt modelId="{0265A3E6-548B-4830-80BB-18B0E8C67B82}" type="sibTrans" cxnId="{4E276B7A-30A9-4AB1-B035-A92207CEE943}">
      <dgm:prSet/>
      <dgm:spPr/>
      <dgm:t>
        <a:bodyPr/>
        <a:lstStyle/>
        <a:p>
          <a:endParaRPr lang="fr-FR" sz="3200">
            <a:solidFill>
              <a:schemeClr val="bg1"/>
            </a:solidFill>
          </a:endParaRPr>
        </a:p>
      </dgm:t>
    </dgm:pt>
    <dgm:pt modelId="{77B9EE50-3E3D-4106-87C0-45A7CA5C7887}">
      <dgm:prSet phldrT="[Texte]" custT="1"/>
      <dgm:spPr/>
      <dgm:t>
        <a:bodyPr/>
        <a:lstStyle/>
        <a:p>
          <a:r>
            <a:rPr lang="fr-FR" sz="2800" dirty="0">
              <a:solidFill>
                <a:schemeClr val="bg1"/>
              </a:solidFill>
            </a:rPr>
            <a:t>Est organisé</a:t>
          </a:r>
        </a:p>
      </dgm:t>
    </dgm:pt>
    <dgm:pt modelId="{5A77A49C-9196-4CC1-A20E-B0F3AC62380C}" type="parTrans" cxnId="{ADB54292-BB1C-43BD-B6FF-D5F8917C1252}">
      <dgm:prSet custT="1"/>
      <dgm:spPr/>
      <dgm:t>
        <a:bodyPr/>
        <a:lstStyle/>
        <a:p>
          <a:endParaRPr lang="fr-FR" sz="2800">
            <a:solidFill>
              <a:schemeClr val="bg1"/>
            </a:solidFill>
          </a:endParaRPr>
        </a:p>
      </dgm:t>
    </dgm:pt>
    <dgm:pt modelId="{FB4B1805-988A-40CA-A095-4BE84F7B41EA}" type="sibTrans" cxnId="{ADB54292-BB1C-43BD-B6FF-D5F8917C1252}">
      <dgm:prSet/>
      <dgm:spPr/>
      <dgm:t>
        <a:bodyPr/>
        <a:lstStyle/>
        <a:p>
          <a:endParaRPr lang="fr-FR" sz="3200">
            <a:solidFill>
              <a:schemeClr val="bg1"/>
            </a:solidFill>
          </a:endParaRPr>
        </a:p>
      </dgm:t>
    </dgm:pt>
    <dgm:pt modelId="{2CF13179-3EE2-4F50-934E-22BADC4F52E4}">
      <dgm:prSet phldrT="[Texte]" custT="1"/>
      <dgm:spPr/>
      <dgm:t>
        <a:bodyPr/>
        <a:lstStyle/>
        <a:p>
          <a:r>
            <a:rPr lang="fr-FR" sz="2800" dirty="0">
              <a:solidFill>
                <a:schemeClr val="bg1"/>
              </a:solidFill>
            </a:rPr>
            <a:t>Est contextualisé</a:t>
          </a:r>
        </a:p>
      </dgm:t>
    </dgm:pt>
    <dgm:pt modelId="{BF854524-7921-4ED7-9C10-B1C9E7FF56DF}" type="parTrans" cxnId="{CC783704-83D6-48A3-A0BF-E1FA5CA249BA}">
      <dgm:prSet custT="1"/>
      <dgm:spPr/>
      <dgm:t>
        <a:bodyPr/>
        <a:lstStyle/>
        <a:p>
          <a:endParaRPr lang="fr-FR" sz="2800">
            <a:solidFill>
              <a:schemeClr val="bg1"/>
            </a:solidFill>
          </a:endParaRPr>
        </a:p>
      </dgm:t>
    </dgm:pt>
    <dgm:pt modelId="{6A222B69-A8EC-4DCD-B6F6-9EFB0E644BA4}" type="sibTrans" cxnId="{CC783704-83D6-48A3-A0BF-E1FA5CA249BA}">
      <dgm:prSet/>
      <dgm:spPr/>
      <dgm:t>
        <a:bodyPr/>
        <a:lstStyle/>
        <a:p>
          <a:endParaRPr lang="fr-FR" sz="3200">
            <a:solidFill>
              <a:schemeClr val="bg1"/>
            </a:solidFill>
          </a:endParaRPr>
        </a:p>
      </dgm:t>
    </dgm:pt>
    <dgm:pt modelId="{CF695BE9-BA65-4A1D-BA25-5D362A79088B}" type="pres">
      <dgm:prSet presAssocID="{C6C37379-3DD7-4323-BA56-B65B9725F96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884C89F-38E9-48E6-B1B1-7B0B74D53AC9}" type="pres">
      <dgm:prSet presAssocID="{8668D83D-EF0D-4F10-BEC4-5921F3640718}" presName="centerShape" presStyleLbl="node0" presStyleIdx="0" presStyleCnt="1" custScaleX="209339"/>
      <dgm:spPr/>
    </dgm:pt>
    <dgm:pt modelId="{E3FD1E73-B91F-48E1-B69B-5450E1C4401A}" type="pres">
      <dgm:prSet presAssocID="{C8A337E3-FD29-4270-BDA2-A49CA49AD445}" presName="parTrans" presStyleLbl="sibTrans2D1" presStyleIdx="0" presStyleCnt="4"/>
      <dgm:spPr/>
    </dgm:pt>
    <dgm:pt modelId="{C2F471F0-2A4D-44EC-BFD4-F6070D1D5679}" type="pres">
      <dgm:prSet presAssocID="{C8A337E3-FD29-4270-BDA2-A49CA49AD445}" presName="connectorText" presStyleLbl="sibTrans2D1" presStyleIdx="0" presStyleCnt="4"/>
      <dgm:spPr/>
    </dgm:pt>
    <dgm:pt modelId="{CB9B1B2F-087A-4F17-8048-C905C1FD63FD}" type="pres">
      <dgm:prSet presAssocID="{1C43B854-CFDA-4A4C-B0E8-2E9F97E97524}" presName="node" presStyleLbl="node1" presStyleIdx="0" presStyleCnt="4" custScaleX="165508" custScaleY="78024">
        <dgm:presLayoutVars>
          <dgm:bulletEnabled val="1"/>
        </dgm:presLayoutVars>
      </dgm:prSet>
      <dgm:spPr/>
    </dgm:pt>
    <dgm:pt modelId="{397F920E-E574-4E04-9A5B-3C7B2198A688}" type="pres">
      <dgm:prSet presAssocID="{5ADA2D69-9A4D-4337-B3C6-F04DCD49CC42}" presName="parTrans" presStyleLbl="sibTrans2D1" presStyleIdx="1" presStyleCnt="4"/>
      <dgm:spPr/>
    </dgm:pt>
    <dgm:pt modelId="{ACAD175E-B8A9-4289-89AF-48ADF75274FF}" type="pres">
      <dgm:prSet presAssocID="{5ADA2D69-9A4D-4337-B3C6-F04DCD49CC42}" presName="connectorText" presStyleLbl="sibTrans2D1" presStyleIdx="1" presStyleCnt="4"/>
      <dgm:spPr/>
    </dgm:pt>
    <dgm:pt modelId="{D8F93C27-68EF-4674-AC91-7F6351D1E234}" type="pres">
      <dgm:prSet presAssocID="{205C4E06-CA42-4CA1-911A-0C48D04CAF57}" presName="node" presStyleLbl="node1" presStyleIdx="1" presStyleCnt="4" custScaleX="191934" custRadScaleRad="194174" custRadScaleInc="250">
        <dgm:presLayoutVars>
          <dgm:bulletEnabled val="1"/>
        </dgm:presLayoutVars>
      </dgm:prSet>
      <dgm:spPr/>
    </dgm:pt>
    <dgm:pt modelId="{83B148B0-43DF-4877-B864-224C17878CC3}" type="pres">
      <dgm:prSet presAssocID="{5A77A49C-9196-4CC1-A20E-B0F3AC62380C}" presName="parTrans" presStyleLbl="sibTrans2D1" presStyleIdx="2" presStyleCnt="4"/>
      <dgm:spPr/>
    </dgm:pt>
    <dgm:pt modelId="{AC02AA3E-A632-4E84-BA45-CDF0DBBE6E28}" type="pres">
      <dgm:prSet presAssocID="{5A77A49C-9196-4CC1-A20E-B0F3AC62380C}" presName="connectorText" presStyleLbl="sibTrans2D1" presStyleIdx="2" presStyleCnt="4"/>
      <dgm:spPr/>
    </dgm:pt>
    <dgm:pt modelId="{93BBDAF8-5451-49E7-91CA-1EE3384C6BD7}" type="pres">
      <dgm:prSet presAssocID="{77B9EE50-3E3D-4106-87C0-45A7CA5C7887}" presName="node" presStyleLbl="node1" presStyleIdx="2" presStyleCnt="4" custScaleX="163370" custScaleY="85118">
        <dgm:presLayoutVars>
          <dgm:bulletEnabled val="1"/>
        </dgm:presLayoutVars>
      </dgm:prSet>
      <dgm:spPr/>
    </dgm:pt>
    <dgm:pt modelId="{D8C16EA2-14D0-4FD2-ADDA-906C03432BB2}" type="pres">
      <dgm:prSet presAssocID="{BF854524-7921-4ED7-9C10-B1C9E7FF56DF}" presName="parTrans" presStyleLbl="sibTrans2D1" presStyleIdx="3" presStyleCnt="4"/>
      <dgm:spPr/>
    </dgm:pt>
    <dgm:pt modelId="{D053F5D7-CDF4-4AE5-8ECB-69B24D34076C}" type="pres">
      <dgm:prSet presAssocID="{BF854524-7921-4ED7-9C10-B1C9E7FF56DF}" presName="connectorText" presStyleLbl="sibTrans2D1" presStyleIdx="3" presStyleCnt="4"/>
      <dgm:spPr/>
    </dgm:pt>
    <dgm:pt modelId="{53443E2F-FACA-42CF-A14A-3029171F4B41}" type="pres">
      <dgm:prSet presAssocID="{2CF13179-3EE2-4F50-934E-22BADC4F52E4}" presName="node" presStyleLbl="node1" presStyleIdx="3" presStyleCnt="4" custScaleX="175428" custRadScaleRad="177398" custRadScaleInc="-274">
        <dgm:presLayoutVars>
          <dgm:bulletEnabled val="1"/>
        </dgm:presLayoutVars>
      </dgm:prSet>
      <dgm:spPr/>
    </dgm:pt>
  </dgm:ptLst>
  <dgm:cxnLst>
    <dgm:cxn modelId="{96CC65CC-CDFB-4A9B-BBC7-85BC622A1B9C}" srcId="{C6C37379-3DD7-4323-BA56-B65B9725F965}" destId="{8668D83D-EF0D-4F10-BEC4-5921F3640718}" srcOrd="0" destOrd="0" parTransId="{7E00C60C-D884-405F-9E87-2DA051C58677}" sibTransId="{AF25831F-8BAD-4052-9CB7-3A899EB51659}"/>
    <dgm:cxn modelId="{E207E5E0-89F5-481F-A703-235AF704B08E}" type="presOf" srcId="{5ADA2D69-9A4D-4337-B3C6-F04DCD49CC42}" destId="{ACAD175E-B8A9-4289-89AF-48ADF75274FF}" srcOrd="1" destOrd="0" presId="urn:microsoft.com/office/officeart/2005/8/layout/radial5"/>
    <dgm:cxn modelId="{EB94703A-512E-4FC8-94F3-174B8DBD49D8}" type="presOf" srcId="{2CF13179-3EE2-4F50-934E-22BADC4F52E4}" destId="{53443E2F-FACA-42CF-A14A-3029171F4B41}" srcOrd="0" destOrd="0" presId="urn:microsoft.com/office/officeart/2005/8/layout/radial5"/>
    <dgm:cxn modelId="{2401875A-2C90-4237-A460-7FBF22E09E55}" type="presOf" srcId="{BF854524-7921-4ED7-9C10-B1C9E7FF56DF}" destId="{D8C16EA2-14D0-4FD2-ADDA-906C03432BB2}" srcOrd="0" destOrd="0" presId="urn:microsoft.com/office/officeart/2005/8/layout/radial5"/>
    <dgm:cxn modelId="{17FD8863-774A-4BB8-9C4E-97322355EE8F}" type="presOf" srcId="{BF854524-7921-4ED7-9C10-B1C9E7FF56DF}" destId="{D053F5D7-CDF4-4AE5-8ECB-69B24D34076C}" srcOrd="1" destOrd="0" presId="urn:microsoft.com/office/officeart/2005/8/layout/radial5"/>
    <dgm:cxn modelId="{10642E59-FD47-47A1-9F32-62B736CED4AB}" type="presOf" srcId="{205C4E06-CA42-4CA1-911A-0C48D04CAF57}" destId="{D8F93C27-68EF-4674-AC91-7F6351D1E234}" srcOrd="0" destOrd="0" presId="urn:microsoft.com/office/officeart/2005/8/layout/radial5"/>
    <dgm:cxn modelId="{238165F2-CFD9-477F-8F91-61653383368A}" type="presOf" srcId="{77B9EE50-3E3D-4106-87C0-45A7CA5C7887}" destId="{93BBDAF8-5451-49E7-91CA-1EE3384C6BD7}" srcOrd="0" destOrd="0" presId="urn:microsoft.com/office/officeart/2005/8/layout/radial5"/>
    <dgm:cxn modelId="{AD0B6664-45F0-466F-8006-5CF8DF21FF27}" type="presOf" srcId="{C8A337E3-FD29-4270-BDA2-A49CA49AD445}" destId="{E3FD1E73-B91F-48E1-B69B-5450E1C4401A}" srcOrd="0" destOrd="0" presId="urn:microsoft.com/office/officeart/2005/8/layout/radial5"/>
    <dgm:cxn modelId="{678684E6-3DD0-40A9-BD64-999CC4D96716}" type="presOf" srcId="{5ADA2D69-9A4D-4337-B3C6-F04DCD49CC42}" destId="{397F920E-E574-4E04-9A5B-3C7B2198A688}" srcOrd="0" destOrd="0" presId="urn:microsoft.com/office/officeart/2005/8/layout/radial5"/>
    <dgm:cxn modelId="{9CA3879F-B95D-40FA-A2E6-BF288ABF0932}" type="presOf" srcId="{C8A337E3-FD29-4270-BDA2-A49CA49AD445}" destId="{C2F471F0-2A4D-44EC-BFD4-F6070D1D5679}" srcOrd="1" destOrd="0" presId="urn:microsoft.com/office/officeart/2005/8/layout/radial5"/>
    <dgm:cxn modelId="{8F5A9AAC-C749-4B42-A1C1-9DE506D4F5D1}" type="presOf" srcId="{8668D83D-EF0D-4F10-BEC4-5921F3640718}" destId="{8884C89F-38E9-48E6-B1B1-7B0B74D53AC9}" srcOrd="0" destOrd="0" presId="urn:microsoft.com/office/officeart/2005/8/layout/radial5"/>
    <dgm:cxn modelId="{CC783704-83D6-48A3-A0BF-E1FA5CA249BA}" srcId="{8668D83D-EF0D-4F10-BEC4-5921F3640718}" destId="{2CF13179-3EE2-4F50-934E-22BADC4F52E4}" srcOrd="3" destOrd="0" parTransId="{BF854524-7921-4ED7-9C10-B1C9E7FF56DF}" sibTransId="{6A222B69-A8EC-4DCD-B6F6-9EFB0E644BA4}"/>
    <dgm:cxn modelId="{1699F989-1208-4410-B6AA-A866A4A3312A}" type="presOf" srcId="{1C43B854-CFDA-4A4C-B0E8-2E9F97E97524}" destId="{CB9B1B2F-087A-4F17-8048-C905C1FD63FD}" srcOrd="0" destOrd="0" presId="urn:microsoft.com/office/officeart/2005/8/layout/radial5"/>
    <dgm:cxn modelId="{689AA844-5AE3-4F7B-AF97-290776432158}" type="presOf" srcId="{5A77A49C-9196-4CC1-A20E-B0F3AC62380C}" destId="{83B148B0-43DF-4877-B864-224C17878CC3}" srcOrd="0" destOrd="0" presId="urn:microsoft.com/office/officeart/2005/8/layout/radial5"/>
    <dgm:cxn modelId="{3E3F0C83-47F4-4B14-9FB7-9CA08AB4CA62}" type="presOf" srcId="{C6C37379-3DD7-4323-BA56-B65B9725F965}" destId="{CF695BE9-BA65-4A1D-BA25-5D362A79088B}" srcOrd="0" destOrd="0" presId="urn:microsoft.com/office/officeart/2005/8/layout/radial5"/>
    <dgm:cxn modelId="{ADB54292-BB1C-43BD-B6FF-D5F8917C1252}" srcId="{8668D83D-EF0D-4F10-BEC4-5921F3640718}" destId="{77B9EE50-3E3D-4106-87C0-45A7CA5C7887}" srcOrd="2" destOrd="0" parTransId="{5A77A49C-9196-4CC1-A20E-B0F3AC62380C}" sibTransId="{FB4B1805-988A-40CA-A095-4BE84F7B41EA}"/>
    <dgm:cxn modelId="{96BE22A3-E4D9-43F2-8213-0598BEEE59C7}" srcId="{8668D83D-EF0D-4F10-BEC4-5921F3640718}" destId="{1C43B854-CFDA-4A4C-B0E8-2E9F97E97524}" srcOrd="0" destOrd="0" parTransId="{C8A337E3-FD29-4270-BDA2-A49CA49AD445}" sibTransId="{B8084009-CA98-4717-AFC7-7138551536EC}"/>
    <dgm:cxn modelId="{E85FB7CF-FBBD-49BE-B96E-D01324D946BD}" type="presOf" srcId="{5A77A49C-9196-4CC1-A20E-B0F3AC62380C}" destId="{AC02AA3E-A632-4E84-BA45-CDF0DBBE6E28}" srcOrd="1" destOrd="0" presId="urn:microsoft.com/office/officeart/2005/8/layout/radial5"/>
    <dgm:cxn modelId="{4E276B7A-30A9-4AB1-B035-A92207CEE943}" srcId="{8668D83D-EF0D-4F10-BEC4-5921F3640718}" destId="{205C4E06-CA42-4CA1-911A-0C48D04CAF57}" srcOrd="1" destOrd="0" parTransId="{5ADA2D69-9A4D-4337-B3C6-F04DCD49CC42}" sibTransId="{0265A3E6-548B-4830-80BB-18B0E8C67B82}"/>
    <dgm:cxn modelId="{CDE2808E-D7F0-42DB-B7CD-5E30A8AC8E29}" type="presParOf" srcId="{CF695BE9-BA65-4A1D-BA25-5D362A79088B}" destId="{8884C89F-38E9-48E6-B1B1-7B0B74D53AC9}" srcOrd="0" destOrd="0" presId="urn:microsoft.com/office/officeart/2005/8/layout/radial5"/>
    <dgm:cxn modelId="{0F6880D5-C69F-4FD7-80F7-8153B00D6D26}" type="presParOf" srcId="{CF695BE9-BA65-4A1D-BA25-5D362A79088B}" destId="{E3FD1E73-B91F-48E1-B69B-5450E1C4401A}" srcOrd="1" destOrd="0" presId="urn:microsoft.com/office/officeart/2005/8/layout/radial5"/>
    <dgm:cxn modelId="{F5DE7647-D449-4B44-BF1F-9A634B8552C0}" type="presParOf" srcId="{E3FD1E73-B91F-48E1-B69B-5450E1C4401A}" destId="{C2F471F0-2A4D-44EC-BFD4-F6070D1D5679}" srcOrd="0" destOrd="0" presId="urn:microsoft.com/office/officeart/2005/8/layout/radial5"/>
    <dgm:cxn modelId="{B7EF7817-392F-4A6A-BFA1-7E77378982D3}" type="presParOf" srcId="{CF695BE9-BA65-4A1D-BA25-5D362A79088B}" destId="{CB9B1B2F-087A-4F17-8048-C905C1FD63FD}" srcOrd="2" destOrd="0" presId="urn:microsoft.com/office/officeart/2005/8/layout/radial5"/>
    <dgm:cxn modelId="{570F7E1E-DD1F-4CEF-A221-3AC0ED6C0E68}" type="presParOf" srcId="{CF695BE9-BA65-4A1D-BA25-5D362A79088B}" destId="{397F920E-E574-4E04-9A5B-3C7B2198A688}" srcOrd="3" destOrd="0" presId="urn:microsoft.com/office/officeart/2005/8/layout/radial5"/>
    <dgm:cxn modelId="{61AB9508-5DA4-494F-9BC5-A7EE9AEFF978}" type="presParOf" srcId="{397F920E-E574-4E04-9A5B-3C7B2198A688}" destId="{ACAD175E-B8A9-4289-89AF-48ADF75274FF}" srcOrd="0" destOrd="0" presId="urn:microsoft.com/office/officeart/2005/8/layout/radial5"/>
    <dgm:cxn modelId="{B3A4449B-C5AE-4DAD-8803-D84736E1BBAC}" type="presParOf" srcId="{CF695BE9-BA65-4A1D-BA25-5D362A79088B}" destId="{D8F93C27-68EF-4674-AC91-7F6351D1E234}" srcOrd="4" destOrd="0" presId="urn:microsoft.com/office/officeart/2005/8/layout/radial5"/>
    <dgm:cxn modelId="{E501BB15-319E-4883-8375-73DFF4DB2DF1}" type="presParOf" srcId="{CF695BE9-BA65-4A1D-BA25-5D362A79088B}" destId="{83B148B0-43DF-4877-B864-224C17878CC3}" srcOrd="5" destOrd="0" presId="urn:microsoft.com/office/officeart/2005/8/layout/radial5"/>
    <dgm:cxn modelId="{33036147-4A0B-441C-85D5-FD9F6D68E4F9}" type="presParOf" srcId="{83B148B0-43DF-4877-B864-224C17878CC3}" destId="{AC02AA3E-A632-4E84-BA45-CDF0DBBE6E28}" srcOrd="0" destOrd="0" presId="urn:microsoft.com/office/officeart/2005/8/layout/radial5"/>
    <dgm:cxn modelId="{68E2EF7A-F92A-4CA7-86CF-FBD7DF248936}" type="presParOf" srcId="{CF695BE9-BA65-4A1D-BA25-5D362A79088B}" destId="{93BBDAF8-5451-49E7-91CA-1EE3384C6BD7}" srcOrd="6" destOrd="0" presId="urn:microsoft.com/office/officeart/2005/8/layout/radial5"/>
    <dgm:cxn modelId="{1819EF26-A8D6-45BD-AAFF-F40AF01408CB}" type="presParOf" srcId="{CF695BE9-BA65-4A1D-BA25-5D362A79088B}" destId="{D8C16EA2-14D0-4FD2-ADDA-906C03432BB2}" srcOrd="7" destOrd="0" presId="urn:microsoft.com/office/officeart/2005/8/layout/radial5"/>
    <dgm:cxn modelId="{B83C76E1-69E8-4ED6-932B-A820038E50DD}" type="presParOf" srcId="{D8C16EA2-14D0-4FD2-ADDA-906C03432BB2}" destId="{D053F5D7-CDF4-4AE5-8ECB-69B24D34076C}" srcOrd="0" destOrd="0" presId="urn:microsoft.com/office/officeart/2005/8/layout/radial5"/>
    <dgm:cxn modelId="{DD604B0C-FFB4-4095-854B-28CC014B0676}" type="presParOf" srcId="{CF695BE9-BA65-4A1D-BA25-5D362A79088B}" destId="{53443E2F-FACA-42CF-A14A-3029171F4B41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1BAD082-1959-48B3-9B3E-17E5B5C68860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63E30A8E-DD0D-4228-A32B-4CF60E114DDA}">
      <dgm:prSet phldrT="[Texte]" custT="1"/>
      <dgm:spPr/>
      <dgm:t>
        <a:bodyPr/>
        <a:lstStyle/>
        <a:p>
          <a:r>
            <a:rPr lang="fr-FR" sz="2400" dirty="0">
              <a:solidFill>
                <a:schemeClr val="bg1"/>
              </a:solidFill>
            </a:rPr>
            <a:t>A qui montrer ? où montrer ? </a:t>
          </a:r>
        </a:p>
      </dgm:t>
    </dgm:pt>
    <dgm:pt modelId="{CFE0ACBC-4176-43EB-AD1F-5BD90AC75F04}" type="parTrans" cxnId="{61683283-7B34-42B7-B578-BFE70D3CB089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A04BD32B-441C-4875-B134-5926E9D2D1F5}" type="sibTrans" cxnId="{61683283-7B34-42B7-B578-BFE70D3CB089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21B3329B-13ED-4E7B-B244-41D90CF99CEB}">
      <dgm:prSet phldrT="[Texte]"/>
      <dgm:spPr/>
      <dgm:t>
        <a:bodyPr/>
        <a:lstStyle/>
        <a:p>
          <a:pPr>
            <a:lnSpc>
              <a:spcPct val="150000"/>
            </a:lnSpc>
          </a:pPr>
          <a:r>
            <a:rPr lang="fr-FR" dirty="0">
              <a:solidFill>
                <a:schemeClr val="bg1"/>
              </a:solidFill>
            </a:rPr>
            <a:t>Dans la classe</a:t>
          </a:r>
        </a:p>
      </dgm:t>
    </dgm:pt>
    <dgm:pt modelId="{72499361-4679-4B8B-80F1-8A3ECA01DDBF}" type="parTrans" cxnId="{C4ECC7C6-F88C-42FE-858B-088844F30AE8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96022CD8-8973-469D-87FC-B689EB0776E9}" type="sibTrans" cxnId="{C4ECC7C6-F88C-42FE-858B-088844F30AE8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915AF5A1-D2E3-438F-817B-1BA1234B7D11}">
      <dgm:prSet phldrT="[Texte]" custT="1"/>
      <dgm:spPr/>
      <dgm:t>
        <a:bodyPr/>
        <a:lstStyle/>
        <a:p>
          <a:r>
            <a:rPr lang="fr-FR" sz="2000" dirty="0">
              <a:solidFill>
                <a:schemeClr val="bg1"/>
              </a:solidFill>
            </a:rPr>
            <a:t> </a:t>
          </a:r>
          <a:r>
            <a:rPr lang="fr-FR" sz="2400" dirty="0">
              <a:solidFill>
                <a:schemeClr val="bg1"/>
              </a:solidFill>
            </a:rPr>
            <a:t>Que montrer </a:t>
          </a:r>
          <a:r>
            <a:rPr lang="fr-FR" sz="2000" dirty="0">
              <a:solidFill>
                <a:schemeClr val="bg1"/>
              </a:solidFill>
            </a:rPr>
            <a:t>? </a:t>
          </a:r>
          <a:r>
            <a:rPr lang="fr-FR" sz="1800" dirty="0">
              <a:solidFill>
                <a:schemeClr val="bg1"/>
              </a:solidFill>
            </a:rPr>
            <a:t>(l’élève est conscient dès le départ des enjeux) </a:t>
          </a:r>
          <a:endParaRPr lang="fr-FR" sz="2000" dirty="0">
            <a:solidFill>
              <a:schemeClr val="bg1"/>
            </a:solidFill>
          </a:endParaRPr>
        </a:p>
      </dgm:t>
    </dgm:pt>
    <dgm:pt modelId="{25E0FC7D-622B-400E-9C0D-3F0FAFFAF821}" type="parTrans" cxnId="{78A95209-9987-4F42-8AB3-D496FDF4DA40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3E4EA3B9-A7EB-4E96-8464-1D4C26D505E7}" type="sibTrans" cxnId="{78A95209-9987-4F42-8AB3-D496FDF4DA40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890C4F5B-A8A7-44D5-8B24-E66BA3B11EB6}">
      <dgm:prSet phldrT="[Texte]"/>
      <dgm:spPr/>
      <dgm:t>
        <a:bodyPr/>
        <a:lstStyle/>
        <a:p>
          <a:pPr algn="just">
            <a:lnSpc>
              <a:spcPct val="150000"/>
            </a:lnSpc>
          </a:pPr>
          <a:r>
            <a:rPr lang="fr-FR" dirty="0">
              <a:solidFill>
                <a:schemeClr val="bg1"/>
              </a:solidFill>
            </a:rPr>
            <a:t>des spectacles …</a:t>
          </a:r>
        </a:p>
      </dgm:t>
    </dgm:pt>
    <dgm:pt modelId="{2892B750-6B41-4766-A0F5-93FA14C43CCE}" type="parTrans" cxnId="{F7F0FA27-9A19-49E7-B3B8-D1FE8ED5E704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42C1B7C2-1CA6-46AA-9C41-33B4B91249EC}" type="sibTrans" cxnId="{F7F0FA27-9A19-49E7-B3B8-D1FE8ED5E704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9D65535A-001C-4A47-B1DB-AE88E4F35366}">
      <dgm:prSet phldrT="[Texte]" custT="1"/>
      <dgm:spPr/>
      <dgm:t>
        <a:bodyPr/>
        <a:lstStyle/>
        <a:p>
          <a:r>
            <a:rPr lang="fr-FR" sz="2800" dirty="0">
              <a:solidFill>
                <a:schemeClr val="bg1"/>
              </a:solidFill>
            </a:rPr>
            <a:t>Qu’organiser ? </a:t>
          </a:r>
        </a:p>
      </dgm:t>
    </dgm:pt>
    <dgm:pt modelId="{3A367319-CA9C-453C-B0E7-C9815F5ED557}" type="parTrans" cxnId="{1010C3F2-B457-47BF-8176-1D2486AA3116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F9FDDA74-AD2F-47D1-ACEF-C7804EC6495A}" type="sibTrans" cxnId="{1010C3F2-B457-47BF-8176-1D2486AA3116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D7C8AF5F-0B77-432F-BBFE-97B00B8792BA}">
      <dgm:prSet phldrT="[Texte]"/>
      <dgm:spPr/>
      <dgm:t>
        <a:bodyPr/>
        <a:lstStyle/>
        <a:p>
          <a:pPr>
            <a:lnSpc>
              <a:spcPct val="150000"/>
            </a:lnSpc>
          </a:pPr>
          <a:r>
            <a:rPr lang="fr-FR" dirty="0">
              <a:solidFill>
                <a:schemeClr val="bg1"/>
              </a:solidFill>
            </a:rPr>
            <a:t>une rencontre </a:t>
          </a:r>
          <a:r>
            <a:rPr lang="fr-FR" dirty="0" err="1">
              <a:solidFill>
                <a:schemeClr val="bg1"/>
              </a:solidFill>
            </a:rPr>
            <a:t>inter-classes</a:t>
          </a:r>
          <a:r>
            <a:rPr lang="fr-FR" dirty="0">
              <a:solidFill>
                <a:schemeClr val="bg1"/>
              </a:solidFill>
            </a:rPr>
            <a:t>, inter-écoles, école –collège</a:t>
          </a:r>
        </a:p>
      </dgm:t>
    </dgm:pt>
    <dgm:pt modelId="{8EEE5230-E76C-474E-A69D-EA48C4468B6B}" type="parTrans" cxnId="{C86FCDE9-B96B-4D56-8F0A-08B110D5AC9C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6EB79A99-E21A-4D4A-8CF0-36FADAE30416}" type="sibTrans" cxnId="{C86FCDE9-B96B-4D56-8F0A-08B110D5AC9C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AD8FFB84-EC2E-47CB-B9F7-725A6E093685}">
      <dgm:prSet phldrT="[Texte]" custT="1"/>
      <dgm:spPr/>
      <dgm:t>
        <a:bodyPr/>
        <a:lstStyle/>
        <a:p>
          <a:r>
            <a:rPr lang="fr-FR" sz="2000" dirty="0">
              <a:solidFill>
                <a:schemeClr val="bg1"/>
              </a:solidFill>
            </a:rPr>
            <a:t>Profiter des manifestations locales ou nationales  : </a:t>
          </a:r>
        </a:p>
      </dgm:t>
    </dgm:pt>
    <dgm:pt modelId="{E89AA03D-5C53-4FF1-9BE1-BDFD3D22FA61}" type="parTrans" cxnId="{016F8370-C696-4086-87F0-4CD571B3AA8B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9CB8A28C-7281-4954-894A-2D0C327A9C7D}" type="sibTrans" cxnId="{016F8370-C696-4086-87F0-4CD571B3AA8B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ED4C318F-EE70-4080-A62E-3F0E8EDF554C}">
      <dgm:prSet/>
      <dgm:spPr/>
      <dgm:t>
        <a:bodyPr/>
        <a:lstStyle/>
        <a:p>
          <a:pPr>
            <a:lnSpc>
              <a:spcPct val="150000"/>
            </a:lnSpc>
          </a:pPr>
          <a:r>
            <a:rPr lang="fr-FR" dirty="0">
              <a:solidFill>
                <a:schemeClr val="bg1"/>
              </a:solidFill>
            </a:rPr>
            <a:t>Hors de la classe</a:t>
          </a:r>
        </a:p>
      </dgm:t>
    </dgm:pt>
    <dgm:pt modelId="{B8604F04-138A-4471-8453-4BAD054637F4}" type="parTrans" cxnId="{B2D48B7B-6CE8-4D54-9651-240BC9B89E5E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9A0A65A8-C696-4B40-BA50-26CAF6CA93FB}" type="sibTrans" cxnId="{B2D48B7B-6CE8-4D54-9651-240BC9B89E5E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D6BCAE8D-E4B2-424E-9158-24A22B6D299C}">
      <dgm:prSet/>
      <dgm:spPr/>
      <dgm:t>
        <a:bodyPr/>
        <a:lstStyle/>
        <a:p>
          <a:pPr>
            <a:lnSpc>
              <a:spcPct val="150000"/>
            </a:lnSpc>
          </a:pPr>
          <a:r>
            <a:rPr lang="fr-FR" dirty="0">
              <a:solidFill>
                <a:schemeClr val="bg1"/>
              </a:solidFill>
            </a:rPr>
            <a:t>Hors l’école</a:t>
          </a:r>
        </a:p>
      </dgm:t>
    </dgm:pt>
    <dgm:pt modelId="{B7D96E49-9475-40DC-8BEC-9D53720B73DB}" type="parTrans" cxnId="{42927F61-6CCF-4F3B-8E5D-C9097CF41E38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FB186894-80C5-414C-90E6-C531B41A4960}" type="sibTrans" cxnId="{42927F61-6CCF-4F3B-8E5D-C9097CF41E38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F5EEBBA4-180B-498D-B206-6289039F6B10}">
      <dgm:prSet/>
      <dgm:spPr/>
      <dgm:t>
        <a:bodyPr/>
        <a:lstStyle/>
        <a:p>
          <a:pPr algn="just">
            <a:lnSpc>
              <a:spcPct val="150000"/>
            </a:lnSpc>
          </a:pPr>
          <a:r>
            <a:rPr lang="fr-FR" dirty="0">
              <a:solidFill>
                <a:schemeClr val="bg1"/>
              </a:solidFill>
            </a:rPr>
            <a:t>des expositions, exposé …</a:t>
          </a:r>
        </a:p>
      </dgm:t>
    </dgm:pt>
    <dgm:pt modelId="{B6BD25AE-07BD-4B5E-ABAF-2A7D36EDE815}" type="parTrans" cxnId="{19D7B330-2775-4BE2-8CEA-4B866F9E4602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DB6C9D8B-A5CD-4AC9-AC5F-D2832A2614BD}" type="sibTrans" cxnId="{19D7B330-2775-4BE2-8CEA-4B866F9E4602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86A690D3-1FD0-4C90-93FD-21A410FF80EC}">
      <dgm:prSet/>
      <dgm:spPr/>
      <dgm:t>
        <a:bodyPr/>
        <a:lstStyle/>
        <a:p>
          <a:pPr algn="just">
            <a:lnSpc>
              <a:spcPct val="150000"/>
            </a:lnSpc>
          </a:pPr>
          <a:r>
            <a:rPr lang="fr-FR" dirty="0">
              <a:solidFill>
                <a:schemeClr val="bg1"/>
              </a:solidFill>
            </a:rPr>
            <a:t>des cd-rom, sites internet… </a:t>
          </a:r>
        </a:p>
      </dgm:t>
    </dgm:pt>
    <dgm:pt modelId="{BC8BF3F0-84BB-4F2E-ABC0-E3229A17E5F4}" type="parTrans" cxnId="{0FFCF347-497D-4249-92F6-A84B54653B24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D8FACDED-2019-4A37-9BF3-2CC759752D2B}" type="sibTrans" cxnId="{0FFCF347-497D-4249-92F6-A84B54653B24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06B1F6E3-457C-48C5-88D1-C610AC57F01D}">
      <dgm:prSet phldrT="[Texte]"/>
      <dgm:spPr/>
      <dgm:t>
        <a:bodyPr/>
        <a:lstStyle/>
        <a:p>
          <a:pPr>
            <a:lnSpc>
              <a:spcPct val="150000"/>
            </a:lnSpc>
          </a:pPr>
          <a:r>
            <a:rPr lang="fr-FR" dirty="0">
              <a:solidFill>
                <a:schemeClr val="bg1"/>
              </a:solidFill>
            </a:rPr>
            <a:t> des défis  : lecture, technologiques</a:t>
          </a:r>
        </a:p>
      </dgm:t>
    </dgm:pt>
    <dgm:pt modelId="{943A36CB-3E19-423C-9FA0-5E9D0A26446F}" type="parTrans" cxnId="{A26C8768-E13E-4B8E-AD46-ADB5C7B3712D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C48D3CFB-F431-45D2-BAF4-DF87850ADB6A}" type="sibTrans" cxnId="{A26C8768-E13E-4B8E-AD46-ADB5C7B3712D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0284D3DF-A17B-4B77-AD38-5F321FB25300}">
      <dgm:prSet phldrT="[Texte]"/>
      <dgm:spPr/>
      <dgm:t>
        <a:bodyPr/>
        <a:lstStyle/>
        <a:p>
          <a:pPr>
            <a:lnSpc>
              <a:spcPct val="150000"/>
            </a:lnSpc>
          </a:pPr>
          <a:r>
            <a:rPr lang="fr-FR" dirty="0">
              <a:solidFill>
                <a:schemeClr val="bg1"/>
              </a:solidFill>
            </a:rPr>
            <a:t>Action contre la faim</a:t>
          </a:r>
        </a:p>
      </dgm:t>
    </dgm:pt>
    <dgm:pt modelId="{8A92126B-B2C5-490D-AE03-4EFD53033C0D}" type="parTrans" cxnId="{BAB5ADC6-EA7C-4558-A1CB-06865E92D5FB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D5C04E64-C38D-4002-90D0-8D3F34CB29AD}" type="sibTrans" cxnId="{BAB5ADC6-EA7C-4558-A1CB-06865E92D5FB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E587D567-B901-444D-B6DF-5B292CBBDCF4}">
      <dgm:prSet phldrT="[Texte]"/>
      <dgm:spPr/>
      <dgm:t>
        <a:bodyPr/>
        <a:lstStyle/>
        <a:p>
          <a:pPr>
            <a:lnSpc>
              <a:spcPct val="150000"/>
            </a:lnSpc>
          </a:pPr>
          <a:r>
            <a:rPr lang="fr-FR" dirty="0">
              <a:solidFill>
                <a:schemeClr val="bg1"/>
              </a:solidFill>
            </a:rPr>
            <a:t>Semaine de la science</a:t>
          </a:r>
        </a:p>
      </dgm:t>
    </dgm:pt>
    <dgm:pt modelId="{1F3278A0-2DD6-48D3-92AF-526B582F2642}" type="parTrans" cxnId="{807CA8B2-384E-42EA-9842-3AB97809BA7A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4E288778-7A94-4E82-ADE5-76AF0BE7E066}" type="sibTrans" cxnId="{807CA8B2-384E-42EA-9842-3AB97809BA7A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9AEB9429-A314-4DA6-AFF9-95D513108C29}">
      <dgm:prSet phldrT="[Texte]"/>
      <dgm:spPr/>
      <dgm:t>
        <a:bodyPr/>
        <a:lstStyle/>
        <a:p>
          <a:pPr>
            <a:lnSpc>
              <a:spcPct val="150000"/>
            </a:lnSpc>
          </a:pPr>
          <a:r>
            <a:rPr lang="fr-FR" dirty="0">
              <a:solidFill>
                <a:schemeClr val="bg1"/>
              </a:solidFill>
            </a:rPr>
            <a:t>Etc.</a:t>
          </a:r>
        </a:p>
      </dgm:t>
    </dgm:pt>
    <dgm:pt modelId="{1BE03C21-E723-400D-A0F8-9739A140D8C2}" type="parTrans" cxnId="{10811AEA-647A-4CED-9BE3-603C627BBB0A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D45E37FD-EFA7-43C6-8409-4DA778953439}" type="sibTrans" cxnId="{10811AEA-647A-4CED-9BE3-603C627BBB0A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1A38095B-A394-4B74-A47B-4EB8787D8B87}">
      <dgm:prSet phldrT="[Texte]"/>
      <dgm:spPr/>
      <dgm:t>
        <a:bodyPr/>
        <a:lstStyle/>
        <a:p>
          <a:pPr>
            <a:lnSpc>
              <a:spcPct val="150000"/>
            </a:lnSpc>
          </a:pPr>
          <a:r>
            <a:rPr lang="fr-FR" dirty="0">
              <a:solidFill>
                <a:schemeClr val="bg1"/>
              </a:solidFill>
            </a:rPr>
            <a:t>Etc.</a:t>
          </a:r>
        </a:p>
      </dgm:t>
    </dgm:pt>
    <dgm:pt modelId="{62F479EF-742B-40EE-A791-BB205EA5A193}" type="parTrans" cxnId="{B39E8D35-2658-4A18-A0D7-AA70C4AB241E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9A195151-7E16-465A-BEC2-B20F9D50345E}" type="sibTrans" cxnId="{B39E8D35-2658-4A18-A0D7-AA70C4AB241E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2025245C-9A5A-4E49-AA77-ADFBB9AEA301}">
      <dgm:prSet/>
      <dgm:spPr/>
      <dgm:t>
        <a:bodyPr/>
        <a:lstStyle/>
        <a:p>
          <a:pPr algn="just">
            <a:lnSpc>
              <a:spcPct val="150000"/>
            </a:lnSpc>
          </a:pPr>
          <a:r>
            <a:rPr lang="fr-FR" dirty="0">
              <a:solidFill>
                <a:schemeClr val="bg1"/>
              </a:solidFill>
            </a:rPr>
            <a:t>Etc.</a:t>
          </a:r>
        </a:p>
      </dgm:t>
    </dgm:pt>
    <dgm:pt modelId="{017DA69B-2EE4-49A8-84F9-43AB359AC799}" type="parTrans" cxnId="{DB3DEF39-14FB-4D4D-B5A6-F93B2A7162D7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193EDC57-F046-4799-A4D4-055EA20FB8B5}" type="sibTrans" cxnId="{DB3DEF39-14FB-4D4D-B5A6-F93B2A7162D7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7FAD02C6-3BE3-4C9B-9930-73BA408396C7}" type="pres">
      <dgm:prSet presAssocID="{E1BAD082-1959-48B3-9B3E-17E5B5C68860}" presName="Name0" presStyleCnt="0">
        <dgm:presLayoutVars>
          <dgm:dir/>
          <dgm:animLvl val="lvl"/>
          <dgm:resizeHandles val="exact"/>
        </dgm:presLayoutVars>
      </dgm:prSet>
      <dgm:spPr/>
    </dgm:pt>
    <dgm:pt modelId="{69B83108-E547-473C-A5C2-8F4B2DDEB105}" type="pres">
      <dgm:prSet presAssocID="{63E30A8E-DD0D-4228-A32B-4CF60E114DDA}" presName="composite" presStyleCnt="0"/>
      <dgm:spPr/>
    </dgm:pt>
    <dgm:pt modelId="{97263769-1528-4B8A-A355-F85A856EE813}" type="pres">
      <dgm:prSet presAssocID="{63E30A8E-DD0D-4228-A32B-4CF60E114DDA}" presName="parTx" presStyleLbl="alignNode1" presStyleIdx="0" presStyleCnt="4" custLinFactNeighborY="-4899">
        <dgm:presLayoutVars>
          <dgm:chMax val="0"/>
          <dgm:chPref val="0"/>
          <dgm:bulletEnabled val="1"/>
        </dgm:presLayoutVars>
      </dgm:prSet>
      <dgm:spPr/>
    </dgm:pt>
    <dgm:pt modelId="{60D137AB-E9D3-4760-B520-AD34BE70943A}" type="pres">
      <dgm:prSet presAssocID="{63E30A8E-DD0D-4228-A32B-4CF60E114DDA}" presName="desTx" presStyleLbl="alignAccFollowNode1" presStyleIdx="0" presStyleCnt="4">
        <dgm:presLayoutVars>
          <dgm:bulletEnabled val="1"/>
        </dgm:presLayoutVars>
      </dgm:prSet>
      <dgm:spPr/>
    </dgm:pt>
    <dgm:pt modelId="{4916BA17-44DC-4322-88CB-BF428BF144DC}" type="pres">
      <dgm:prSet presAssocID="{A04BD32B-441C-4875-B134-5926E9D2D1F5}" presName="space" presStyleCnt="0"/>
      <dgm:spPr/>
    </dgm:pt>
    <dgm:pt modelId="{A5DA687F-95BD-476A-A541-25C530990CF9}" type="pres">
      <dgm:prSet presAssocID="{915AF5A1-D2E3-438F-817B-1BA1234B7D11}" presName="composite" presStyleCnt="0"/>
      <dgm:spPr/>
    </dgm:pt>
    <dgm:pt modelId="{02148AB1-791C-4CC2-BF14-2466CE36907C}" type="pres">
      <dgm:prSet presAssocID="{915AF5A1-D2E3-438F-817B-1BA1234B7D11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80C3E008-92A4-4FD0-9638-31A2C23130EA}" type="pres">
      <dgm:prSet presAssocID="{915AF5A1-D2E3-438F-817B-1BA1234B7D11}" presName="desTx" presStyleLbl="alignAccFollowNode1" presStyleIdx="1" presStyleCnt="4">
        <dgm:presLayoutVars>
          <dgm:bulletEnabled val="1"/>
        </dgm:presLayoutVars>
      </dgm:prSet>
      <dgm:spPr/>
    </dgm:pt>
    <dgm:pt modelId="{313DD7F4-2CC2-4EA5-9349-2247A8CE3079}" type="pres">
      <dgm:prSet presAssocID="{3E4EA3B9-A7EB-4E96-8464-1D4C26D505E7}" presName="space" presStyleCnt="0"/>
      <dgm:spPr/>
    </dgm:pt>
    <dgm:pt modelId="{2CAF75D5-B7E6-40B0-A17C-3D6DC1AD2A13}" type="pres">
      <dgm:prSet presAssocID="{9D65535A-001C-4A47-B1DB-AE88E4F35366}" presName="composite" presStyleCnt="0"/>
      <dgm:spPr/>
    </dgm:pt>
    <dgm:pt modelId="{A2361FF0-A953-4A7A-B4C0-041BBCE7BA51}" type="pres">
      <dgm:prSet presAssocID="{9D65535A-001C-4A47-B1DB-AE88E4F35366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401A8EBF-D9FF-4EF8-A510-C68BF9D4EE74}" type="pres">
      <dgm:prSet presAssocID="{9D65535A-001C-4A47-B1DB-AE88E4F35366}" presName="desTx" presStyleLbl="alignAccFollowNode1" presStyleIdx="2" presStyleCnt="4">
        <dgm:presLayoutVars>
          <dgm:bulletEnabled val="1"/>
        </dgm:presLayoutVars>
      </dgm:prSet>
      <dgm:spPr/>
    </dgm:pt>
    <dgm:pt modelId="{898E96A2-0320-4AEE-9A79-03228E10E4EA}" type="pres">
      <dgm:prSet presAssocID="{F9FDDA74-AD2F-47D1-ACEF-C7804EC6495A}" presName="space" presStyleCnt="0"/>
      <dgm:spPr/>
    </dgm:pt>
    <dgm:pt modelId="{57E8FC6A-E3D6-4351-8E43-D3B2865315BA}" type="pres">
      <dgm:prSet presAssocID="{AD8FFB84-EC2E-47CB-B9F7-725A6E093685}" presName="composite" presStyleCnt="0"/>
      <dgm:spPr/>
    </dgm:pt>
    <dgm:pt modelId="{9ED83AEA-D27B-4CDF-8C22-051F9C11E14D}" type="pres">
      <dgm:prSet presAssocID="{AD8FFB84-EC2E-47CB-B9F7-725A6E093685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4D57E8F3-9923-40AB-B401-5DF40EE6FEBD}" type="pres">
      <dgm:prSet presAssocID="{AD8FFB84-EC2E-47CB-B9F7-725A6E093685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DB3DEF39-14FB-4D4D-B5A6-F93B2A7162D7}" srcId="{915AF5A1-D2E3-438F-817B-1BA1234B7D11}" destId="{2025245C-9A5A-4E49-AA77-ADFBB9AEA301}" srcOrd="3" destOrd="0" parTransId="{017DA69B-2EE4-49A8-84F9-43AB359AC799}" sibTransId="{193EDC57-F046-4799-A4D4-055EA20FB8B5}"/>
    <dgm:cxn modelId="{6B392DD2-A08B-4A12-89B1-580E5E076B86}" type="presOf" srcId="{1A38095B-A394-4B74-A47B-4EB8787D8B87}" destId="{401A8EBF-D9FF-4EF8-A510-C68BF9D4EE74}" srcOrd="0" destOrd="2" presId="urn:microsoft.com/office/officeart/2005/8/layout/hList1"/>
    <dgm:cxn modelId="{B39E8D35-2658-4A18-A0D7-AA70C4AB241E}" srcId="{9D65535A-001C-4A47-B1DB-AE88E4F35366}" destId="{1A38095B-A394-4B74-A47B-4EB8787D8B87}" srcOrd="2" destOrd="0" parTransId="{62F479EF-742B-40EE-A791-BB205EA5A193}" sibTransId="{9A195151-7E16-465A-BEC2-B20F9D50345E}"/>
    <dgm:cxn modelId="{807CA8B2-384E-42EA-9842-3AB97809BA7A}" srcId="{AD8FFB84-EC2E-47CB-B9F7-725A6E093685}" destId="{E587D567-B901-444D-B6DF-5B292CBBDCF4}" srcOrd="1" destOrd="0" parTransId="{1F3278A0-2DD6-48D3-92AF-526B582F2642}" sibTransId="{4E288778-7A94-4E82-ADE5-76AF0BE7E066}"/>
    <dgm:cxn modelId="{0FFCF347-497D-4249-92F6-A84B54653B24}" srcId="{915AF5A1-D2E3-438F-817B-1BA1234B7D11}" destId="{86A690D3-1FD0-4C90-93FD-21A410FF80EC}" srcOrd="2" destOrd="0" parTransId="{BC8BF3F0-84BB-4F2E-ABC0-E3229A17E5F4}" sibTransId="{D8FACDED-2019-4A37-9BF3-2CC759752D2B}"/>
    <dgm:cxn modelId="{A26C8768-E13E-4B8E-AD46-ADB5C7B3712D}" srcId="{9D65535A-001C-4A47-B1DB-AE88E4F35366}" destId="{06B1F6E3-457C-48C5-88D1-C610AC57F01D}" srcOrd="1" destOrd="0" parTransId="{943A36CB-3E19-423C-9FA0-5E9D0A26446F}" sibTransId="{C48D3CFB-F431-45D2-BAF4-DF87850ADB6A}"/>
    <dgm:cxn modelId="{9F3AA65A-4F14-4645-A3E1-2B235B6544C6}" type="presOf" srcId="{F5EEBBA4-180B-498D-B206-6289039F6B10}" destId="{80C3E008-92A4-4FD0-9638-31A2C23130EA}" srcOrd="0" destOrd="1" presId="urn:microsoft.com/office/officeart/2005/8/layout/hList1"/>
    <dgm:cxn modelId="{BAB5ADC6-EA7C-4558-A1CB-06865E92D5FB}" srcId="{AD8FFB84-EC2E-47CB-B9F7-725A6E093685}" destId="{0284D3DF-A17B-4B77-AD38-5F321FB25300}" srcOrd="0" destOrd="0" parTransId="{8A92126B-B2C5-490D-AE03-4EFD53033C0D}" sibTransId="{D5C04E64-C38D-4002-90D0-8D3F34CB29AD}"/>
    <dgm:cxn modelId="{1010C3F2-B457-47BF-8176-1D2486AA3116}" srcId="{E1BAD082-1959-48B3-9B3E-17E5B5C68860}" destId="{9D65535A-001C-4A47-B1DB-AE88E4F35366}" srcOrd="2" destOrd="0" parTransId="{3A367319-CA9C-453C-B0E7-C9815F5ED557}" sibTransId="{F9FDDA74-AD2F-47D1-ACEF-C7804EC6495A}"/>
    <dgm:cxn modelId="{B2D48B7B-6CE8-4D54-9651-240BC9B89E5E}" srcId="{63E30A8E-DD0D-4228-A32B-4CF60E114DDA}" destId="{ED4C318F-EE70-4080-A62E-3F0E8EDF554C}" srcOrd="1" destOrd="0" parTransId="{B8604F04-138A-4471-8453-4BAD054637F4}" sibTransId="{9A0A65A8-C696-4B40-BA50-26CAF6CA93FB}"/>
    <dgm:cxn modelId="{2780061F-1C26-4F6E-91FB-B249BC2DB90A}" type="presOf" srcId="{2025245C-9A5A-4E49-AA77-ADFBB9AEA301}" destId="{80C3E008-92A4-4FD0-9638-31A2C23130EA}" srcOrd="0" destOrd="3" presId="urn:microsoft.com/office/officeart/2005/8/layout/hList1"/>
    <dgm:cxn modelId="{82343585-AF7B-4FEF-8F68-CAAD4FCF650B}" type="presOf" srcId="{21B3329B-13ED-4E7B-B244-41D90CF99CEB}" destId="{60D137AB-E9D3-4760-B520-AD34BE70943A}" srcOrd="0" destOrd="0" presId="urn:microsoft.com/office/officeart/2005/8/layout/hList1"/>
    <dgm:cxn modelId="{42927F61-6CCF-4F3B-8E5D-C9097CF41E38}" srcId="{63E30A8E-DD0D-4228-A32B-4CF60E114DDA}" destId="{D6BCAE8D-E4B2-424E-9158-24A22B6D299C}" srcOrd="2" destOrd="0" parTransId="{B7D96E49-9475-40DC-8BEC-9D53720B73DB}" sibTransId="{FB186894-80C5-414C-90E6-C531B41A4960}"/>
    <dgm:cxn modelId="{A1BB6A7D-0390-4B72-8299-2E0AB13A32DA}" type="presOf" srcId="{E1BAD082-1959-48B3-9B3E-17E5B5C68860}" destId="{7FAD02C6-3BE3-4C9B-9930-73BA408396C7}" srcOrd="0" destOrd="0" presId="urn:microsoft.com/office/officeart/2005/8/layout/hList1"/>
    <dgm:cxn modelId="{D0B01250-0FE7-4280-9DBA-E3AEAD5C43E0}" type="presOf" srcId="{9AEB9429-A314-4DA6-AFF9-95D513108C29}" destId="{4D57E8F3-9923-40AB-B401-5DF40EE6FEBD}" srcOrd="0" destOrd="2" presId="urn:microsoft.com/office/officeart/2005/8/layout/hList1"/>
    <dgm:cxn modelId="{C4ECC7C6-F88C-42FE-858B-088844F30AE8}" srcId="{63E30A8E-DD0D-4228-A32B-4CF60E114DDA}" destId="{21B3329B-13ED-4E7B-B244-41D90CF99CEB}" srcOrd="0" destOrd="0" parTransId="{72499361-4679-4B8B-80F1-8A3ECA01DDBF}" sibTransId="{96022CD8-8973-469D-87FC-B689EB0776E9}"/>
    <dgm:cxn modelId="{016F8370-C696-4086-87F0-4CD571B3AA8B}" srcId="{E1BAD082-1959-48B3-9B3E-17E5B5C68860}" destId="{AD8FFB84-EC2E-47CB-B9F7-725A6E093685}" srcOrd="3" destOrd="0" parTransId="{E89AA03D-5C53-4FF1-9BE1-BDFD3D22FA61}" sibTransId="{9CB8A28C-7281-4954-894A-2D0C327A9C7D}"/>
    <dgm:cxn modelId="{3D652EF8-6CAD-4B23-8515-4B768661CD9A}" type="presOf" srcId="{06B1F6E3-457C-48C5-88D1-C610AC57F01D}" destId="{401A8EBF-D9FF-4EF8-A510-C68BF9D4EE74}" srcOrd="0" destOrd="1" presId="urn:microsoft.com/office/officeart/2005/8/layout/hList1"/>
    <dgm:cxn modelId="{C86FCDE9-B96B-4D56-8F0A-08B110D5AC9C}" srcId="{9D65535A-001C-4A47-B1DB-AE88E4F35366}" destId="{D7C8AF5F-0B77-432F-BBFE-97B00B8792BA}" srcOrd="0" destOrd="0" parTransId="{8EEE5230-E76C-474E-A69D-EA48C4468B6B}" sibTransId="{6EB79A99-E21A-4D4A-8CF0-36FADAE30416}"/>
    <dgm:cxn modelId="{5806EA79-81C9-4EE6-AED1-63BEF30440FC}" type="presOf" srcId="{0284D3DF-A17B-4B77-AD38-5F321FB25300}" destId="{4D57E8F3-9923-40AB-B401-5DF40EE6FEBD}" srcOrd="0" destOrd="0" presId="urn:microsoft.com/office/officeart/2005/8/layout/hList1"/>
    <dgm:cxn modelId="{5C60900A-6CDB-412A-96A0-573FE625F6A9}" type="presOf" srcId="{63E30A8E-DD0D-4228-A32B-4CF60E114DDA}" destId="{97263769-1528-4B8A-A355-F85A856EE813}" srcOrd="0" destOrd="0" presId="urn:microsoft.com/office/officeart/2005/8/layout/hList1"/>
    <dgm:cxn modelId="{10811AEA-647A-4CED-9BE3-603C627BBB0A}" srcId="{AD8FFB84-EC2E-47CB-B9F7-725A6E093685}" destId="{9AEB9429-A314-4DA6-AFF9-95D513108C29}" srcOrd="2" destOrd="0" parTransId="{1BE03C21-E723-400D-A0F8-9739A140D8C2}" sibTransId="{D45E37FD-EFA7-43C6-8409-4DA778953439}"/>
    <dgm:cxn modelId="{9D42DC14-4F88-4710-8F54-7C660D926387}" type="presOf" srcId="{E587D567-B901-444D-B6DF-5B292CBBDCF4}" destId="{4D57E8F3-9923-40AB-B401-5DF40EE6FEBD}" srcOrd="0" destOrd="1" presId="urn:microsoft.com/office/officeart/2005/8/layout/hList1"/>
    <dgm:cxn modelId="{19D7B330-2775-4BE2-8CEA-4B866F9E4602}" srcId="{915AF5A1-D2E3-438F-817B-1BA1234B7D11}" destId="{F5EEBBA4-180B-498D-B206-6289039F6B10}" srcOrd="1" destOrd="0" parTransId="{B6BD25AE-07BD-4B5E-ABAF-2A7D36EDE815}" sibTransId="{DB6C9D8B-A5CD-4AC9-AC5F-D2832A2614BD}"/>
    <dgm:cxn modelId="{F87F1001-BB1A-4A0A-89B7-61BECF247FCB}" type="presOf" srcId="{890C4F5B-A8A7-44D5-8B24-E66BA3B11EB6}" destId="{80C3E008-92A4-4FD0-9638-31A2C23130EA}" srcOrd="0" destOrd="0" presId="urn:microsoft.com/office/officeart/2005/8/layout/hList1"/>
    <dgm:cxn modelId="{D48DC12E-99D7-4B3F-9938-904352FFF8F7}" type="presOf" srcId="{D6BCAE8D-E4B2-424E-9158-24A22B6D299C}" destId="{60D137AB-E9D3-4760-B520-AD34BE70943A}" srcOrd="0" destOrd="2" presId="urn:microsoft.com/office/officeart/2005/8/layout/hList1"/>
    <dgm:cxn modelId="{CF747275-C9E1-4B72-8599-A49385AC7CB2}" type="presOf" srcId="{915AF5A1-D2E3-438F-817B-1BA1234B7D11}" destId="{02148AB1-791C-4CC2-BF14-2466CE36907C}" srcOrd="0" destOrd="0" presId="urn:microsoft.com/office/officeart/2005/8/layout/hList1"/>
    <dgm:cxn modelId="{85C2B867-6E9E-4C6F-B79D-688070644279}" type="presOf" srcId="{9D65535A-001C-4A47-B1DB-AE88E4F35366}" destId="{A2361FF0-A953-4A7A-B4C0-041BBCE7BA51}" srcOrd="0" destOrd="0" presId="urn:microsoft.com/office/officeart/2005/8/layout/hList1"/>
    <dgm:cxn modelId="{61683283-7B34-42B7-B578-BFE70D3CB089}" srcId="{E1BAD082-1959-48B3-9B3E-17E5B5C68860}" destId="{63E30A8E-DD0D-4228-A32B-4CF60E114DDA}" srcOrd="0" destOrd="0" parTransId="{CFE0ACBC-4176-43EB-AD1F-5BD90AC75F04}" sibTransId="{A04BD32B-441C-4875-B134-5926E9D2D1F5}"/>
    <dgm:cxn modelId="{0F2ADD44-DFD3-421A-99DF-50BEC1DDB268}" type="presOf" srcId="{D7C8AF5F-0B77-432F-BBFE-97B00B8792BA}" destId="{401A8EBF-D9FF-4EF8-A510-C68BF9D4EE74}" srcOrd="0" destOrd="0" presId="urn:microsoft.com/office/officeart/2005/8/layout/hList1"/>
    <dgm:cxn modelId="{257FB99C-B6F5-436D-AC3F-6046D8AC68F8}" type="presOf" srcId="{ED4C318F-EE70-4080-A62E-3F0E8EDF554C}" destId="{60D137AB-E9D3-4760-B520-AD34BE70943A}" srcOrd="0" destOrd="1" presId="urn:microsoft.com/office/officeart/2005/8/layout/hList1"/>
    <dgm:cxn modelId="{F7F0FA27-9A19-49E7-B3B8-D1FE8ED5E704}" srcId="{915AF5A1-D2E3-438F-817B-1BA1234B7D11}" destId="{890C4F5B-A8A7-44D5-8B24-E66BA3B11EB6}" srcOrd="0" destOrd="0" parTransId="{2892B750-6B41-4766-A0F5-93FA14C43CCE}" sibTransId="{42C1B7C2-1CA6-46AA-9C41-33B4B91249EC}"/>
    <dgm:cxn modelId="{221EB43C-2643-4E02-B232-E12B22A43EB3}" type="presOf" srcId="{86A690D3-1FD0-4C90-93FD-21A410FF80EC}" destId="{80C3E008-92A4-4FD0-9638-31A2C23130EA}" srcOrd="0" destOrd="2" presId="urn:microsoft.com/office/officeart/2005/8/layout/hList1"/>
    <dgm:cxn modelId="{78A95209-9987-4F42-8AB3-D496FDF4DA40}" srcId="{E1BAD082-1959-48B3-9B3E-17E5B5C68860}" destId="{915AF5A1-D2E3-438F-817B-1BA1234B7D11}" srcOrd="1" destOrd="0" parTransId="{25E0FC7D-622B-400E-9C0D-3F0FAFFAF821}" sibTransId="{3E4EA3B9-A7EB-4E96-8464-1D4C26D505E7}"/>
    <dgm:cxn modelId="{99A34FE7-2877-4003-9938-E25FB7E1C6E9}" type="presOf" srcId="{AD8FFB84-EC2E-47CB-B9F7-725A6E093685}" destId="{9ED83AEA-D27B-4CDF-8C22-051F9C11E14D}" srcOrd="0" destOrd="0" presId="urn:microsoft.com/office/officeart/2005/8/layout/hList1"/>
    <dgm:cxn modelId="{EB9AED95-4A67-49B2-AA8C-CDC89AEDE84B}" type="presParOf" srcId="{7FAD02C6-3BE3-4C9B-9930-73BA408396C7}" destId="{69B83108-E547-473C-A5C2-8F4B2DDEB105}" srcOrd="0" destOrd="0" presId="urn:microsoft.com/office/officeart/2005/8/layout/hList1"/>
    <dgm:cxn modelId="{3F0E5802-4972-4E66-8FA9-4CF835BB5B00}" type="presParOf" srcId="{69B83108-E547-473C-A5C2-8F4B2DDEB105}" destId="{97263769-1528-4B8A-A355-F85A856EE813}" srcOrd="0" destOrd="0" presId="urn:microsoft.com/office/officeart/2005/8/layout/hList1"/>
    <dgm:cxn modelId="{08627762-1831-4CFA-8ABA-195E3DC72AB4}" type="presParOf" srcId="{69B83108-E547-473C-A5C2-8F4B2DDEB105}" destId="{60D137AB-E9D3-4760-B520-AD34BE70943A}" srcOrd="1" destOrd="0" presId="urn:microsoft.com/office/officeart/2005/8/layout/hList1"/>
    <dgm:cxn modelId="{69F0079D-043E-4FBB-8FE1-F9FB513EB1B9}" type="presParOf" srcId="{7FAD02C6-3BE3-4C9B-9930-73BA408396C7}" destId="{4916BA17-44DC-4322-88CB-BF428BF144DC}" srcOrd="1" destOrd="0" presId="urn:microsoft.com/office/officeart/2005/8/layout/hList1"/>
    <dgm:cxn modelId="{2589FAB7-779D-4F87-B476-CC1758D34038}" type="presParOf" srcId="{7FAD02C6-3BE3-4C9B-9930-73BA408396C7}" destId="{A5DA687F-95BD-476A-A541-25C530990CF9}" srcOrd="2" destOrd="0" presId="urn:microsoft.com/office/officeart/2005/8/layout/hList1"/>
    <dgm:cxn modelId="{9CB157F0-26A3-40A2-AA63-5F3B8B2FB51C}" type="presParOf" srcId="{A5DA687F-95BD-476A-A541-25C530990CF9}" destId="{02148AB1-791C-4CC2-BF14-2466CE36907C}" srcOrd="0" destOrd="0" presId="urn:microsoft.com/office/officeart/2005/8/layout/hList1"/>
    <dgm:cxn modelId="{836080A8-CB29-4265-9EEA-EA1C73EA6350}" type="presParOf" srcId="{A5DA687F-95BD-476A-A541-25C530990CF9}" destId="{80C3E008-92A4-4FD0-9638-31A2C23130EA}" srcOrd="1" destOrd="0" presId="urn:microsoft.com/office/officeart/2005/8/layout/hList1"/>
    <dgm:cxn modelId="{DA5705BA-9B13-40A6-94EE-7366194C7202}" type="presParOf" srcId="{7FAD02C6-3BE3-4C9B-9930-73BA408396C7}" destId="{313DD7F4-2CC2-4EA5-9349-2247A8CE3079}" srcOrd="3" destOrd="0" presId="urn:microsoft.com/office/officeart/2005/8/layout/hList1"/>
    <dgm:cxn modelId="{67B4383E-D6CD-4812-96DC-26BD61A2642B}" type="presParOf" srcId="{7FAD02C6-3BE3-4C9B-9930-73BA408396C7}" destId="{2CAF75D5-B7E6-40B0-A17C-3D6DC1AD2A13}" srcOrd="4" destOrd="0" presId="urn:microsoft.com/office/officeart/2005/8/layout/hList1"/>
    <dgm:cxn modelId="{F7CC9D81-648E-4217-8EFA-EA9C2F64EAB3}" type="presParOf" srcId="{2CAF75D5-B7E6-40B0-A17C-3D6DC1AD2A13}" destId="{A2361FF0-A953-4A7A-B4C0-041BBCE7BA51}" srcOrd="0" destOrd="0" presId="urn:microsoft.com/office/officeart/2005/8/layout/hList1"/>
    <dgm:cxn modelId="{BF5709AF-111D-4BFF-B3E4-C87DF8E21A4D}" type="presParOf" srcId="{2CAF75D5-B7E6-40B0-A17C-3D6DC1AD2A13}" destId="{401A8EBF-D9FF-4EF8-A510-C68BF9D4EE74}" srcOrd="1" destOrd="0" presId="urn:microsoft.com/office/officeart/2005/8/layout/hList1"/>
    <dgm:cxn modelId="{B22ACA79-10BE-4501-B69D-0234B269D1D7}" type="presParOf" srcId="{7FAD02C6-3BE3-4C9B-9930-73BA408396C7}" destId="{898E96A2-0320-4AEE-9A79-03228E10E4EA}" srcOrd="5" destOrd="0" presId="urn:microsoft.com/office/officeart/2005/8/layout/hList1"/>
    <dgm:cxn modelId="{22A4ADA8-6B71-430A-AE6A-AEDED90E707F}" type="presParOf" srcId="{7FAD02C6-3BE3-4C9B-9930-73BA408396C7}" destId="{57E8FC6A-E3D6-4351-8E43-D3B2865315BA}" srcOrd="6" destOrd="0" presId="urn:microsoft.com/office/officeart/2005/8/layout/hList1"/>
    <dgm:cxn modelId="{0B31D9F6-D09D-4028-8CC4-1DAC0EEDE84F}" type="presParOf" srcId="{57E8FC6A-E3D6-4351-8E43-D3B2865315BA}" destId="{9ED83AEA-D27B-4CDF-8C22-051F9C11E14D}" srcOrd="0" destOrd="0" presId="urn:microsoft.com/office/officeart/2005/8/layout/hList1"/>
    <dgm:cxn modelId="{6AB56CED-CCFA-46B9-9592-3B63759EBEF0}" type="presParOf" srcId="{57E8FC6A-E3D6-4351-8E43-D3B2865315BA}" destId="{4D57E8F3-9923-40AB-B401-5DF40EE6FEB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EA50447-B0C3-42B0-9A92-90A9054E4504}" type="doc">
      <dgm:prSet loTypeId="urn:microsoft.com/office/officeart/2005/8/layout/radial5" loCatId="cycle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fr-FR"/>
        </a:p>
      </dgm:t>
    </dgm:pt>
    <dgm:pt modelId="{F85A7E94-6DDE-4347-826E-A89C33AB56BB}">
      <dgm:prSet phldrT="[Texte]"/>
      <dgm:spPr/>
      <dgm:t>
        <a:bodyPr/>
        <a:lstStyle/>
        <a:p>
          <a:r>
            <a:rPr lang="fr-FR" dirty="0">
              <a:solidFill>
                <a:schemeClr val="bg1"/>
              </a:solidFill>
            </a:rPr>
            <a:t>Thème</a:t>
          </a:r>
        </a:p>
      </dgm:t>
    </dgm:pt>
    <dgm:pt modelId="{0B6185FE-F57E-4B50-9B1F-25DC1235383C}" type="parTrans" cxnId="{BA147594-E476-4194-AC2B-E335A8ACE938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76F19750-C84B-49C2-A106-AC38D49DA434}" type="sibTrans" cxnId="{BA147594-E476-4194-AC2B-E335A8ACE938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74DC32F2-85F9-47F2-8906-97C205DABE49}">
      <dgm:prSet phldrT="[Texte]"/>
      <dgm:spPr/>
      <dgm:t>
        <a:bodyPr/>
        <a:lstStyle/>
        <a:p>
          <a:r>
            <a:rPr lang="fr-FR">
              <a:solidFill>
                <a:schemeClr val="bg1"/>
              </a:solidFill>
            </a:rPr>
            <a:t> </a:t>
          </a:r>
          <a:endParaRPr lang="fr-FR" dirty="0">
            <a:solidFill>
              <a:schemeClr val="bg1"/>
            </a:solidFill>
          </a:endParaRPr>
        </a:p>
      </dgm:t>
    </dgm:pt>
    <dgm:pt modelId="{7F86B47D-22A5-4D6D-8F97-DD3D640DC15F}" type="parTrans" cxnId="{F9566907-E81A-416C-A394-D48233EE072C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36768264-0B01-4628-A3C6-461D21214C49}" type="sibTrans" cxnId="{F9566907-E81A-416C-A394-D48233EE072C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E83521DB-7E3F-4C51-83CE-4CA299AC1CFC}">
      <dgm:prSet phldrT="[Texte]"/>
      <dgm:spPr/>
      <dgm:t>
        <a:bodyPr/>
        <a:lstStyle/>
        <a:p>
          <a:r>
            <a:rPr lang="fr-FR">
              <a:solidFill>
                <a:schemeClr val="bg1"/>
              </a:solidFill>
            </a:rPr>
            <a:t> </a:t>
          </a:r>
          <a:endParaRPr lang="fr-FR" dirty="0">
            <a:solidFill>
              <a:schemeClr val="bg1"/>
            </a:solidFill>
          </a:endParaRPr>
        </a:p>
      </dgm:t>
    </dgm:pt>
    <dgm:pt modelId="{93A8F60B-C58C-48FD-A0C0-4B9D2424C450}" type="parTrans" cxnId="{3E31E9DC-A94F-4E5B-BA26-784AAA32B35A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E26AFE26-E13E-4909-A1F8-E11308665F31}" type="sibTrans" cxnId="{3E31E9DC-A94F-4E5B-BA26-784AAA32B35A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2EFE9FE3-A37F-41E6-A53E-38BBD7D9AB6F}">
      <dgm:prSet phldrT="[Texte]"/>
      <dgm:spPr/>
      <dgm:t>
        <a:bodyPr/>
        <a:lstStyle/>
        <a:p>
          <a:r>
            <a:rPr lang="fr-FR">
              <a:solidFill>
                <a:schemeClr val="bg1"/>
              </a:solidFill>
            </a:rPr>
            <a:t> </a:t>
          </a:r>
          <a:endParaRPr lang="fr-FR" dirty="0">
            <a:solidFill>
              <a:schemeClr val="bg1"/>
            </a:solidFill>
          </a:endParaRPr>
        </a:p>
      </dgm:t>
    </dgm:pt>
    <dgm:pt modelId="{564085C4-E82A-4C1B-8728-86606D37783A}" type="parTrans" cxnId="{5641FCC5-0DBB-4FA9-8A8B-E7C9B27F0A63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FB2C2DAF-C1B1-423F-8E86-47F81ACC2351}" type="sibTrans" cxnId="{5641FCC5-0DBB-4FA9-8A8B-E7C9B27F0A63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FC4DBC46-8C2F-40EE-AB6A-C89824067B15}">
      <dgm:prSet phldrT="[Texte]"/>
      <dgm:spPr/>
      <dgm:t>
        <a:bodyPr/>
        <a:lstStyle/>
        <a:p>
          <a:r>
            <a:rPr lang="fr-FR" dirty="0">
              <a:solidFill>
                <a:schemeClr val="bg1"/>
              </a:solidFill>
            </a:rPr>
            <a:t> </a:t>
          </a:r>
        </a:p>
      </dgm:t>
    </dgm:pt>
    <dgm:pt modelId="{FE7006FF-DFBD-44B3-AF30-696EC2001F62}" type="parTrans" cxnId="{C6D31063-F19C-4647-8822-DFD51836CF7A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EB50A307-3A71-4DF7-A976-23A48760F297}" type="sibTrans" cxnId="{C6D31063-F19C-4647-8822-DFD51836CF7A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A5C14BFE-A374-4187-B94D-A9DEC3BA6CD5}" type="pres">
      <dgm:prSet presAssocID="{8EA50447-B0C3-42B0-9A92-90A9054E450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FF85D41-7D4C-4591-AC20-0696483CE3E0}" type="pres">
      <dgm:prSet presAssocID="{F85A7E94-6DDE-4347-826E-A89C33AB56BB}" presName="centerShape" presStyleLbl="node0" presStyleIdx="0" presStyleCnt="1"/>
      <dgm:spPr/>
    </dgm:pt>
    <dgm:pt modelId="{178DCA68-8D68-439C-8112-45A04C3007AA}" type="pres">
      <dgm:prSet presAssocID="{7F86B47D-22A5-4D6D-8F97-DD3D640DC15F}" presName="parTrans" presStyleLbl="sibTrans2D1" presStyleIdx="0" presStyleCnt="4"/>
      <dgm:spPr/>
    </dgm:pt>
    <dgm:pt modelId="{9AC33D1B-D66F-4C18-9169-064A0E946A93}" type="pres">
      <dgm:prSet presAssocID="{7F86B47D-22A5-4D6D-8F97-DD3D640DC15F}" presName="connectorText" presStyleLbl="sibTrans2D1" presStyleIdx="0" presStyleCnt="4"/>
      <dgm:spPr/>
    </dgm:pt>
    <dgm:pt modelId="{AC86A917-EDFD-4079-B17A-42790E620726}" type="pres">
      <dgm:prSet presAssocID="{74DC32F2-85F9-47F2-8906-97C205DABE49}" presName="node" presStyleLbl="node1" presStyleIdx="0" presStyleCnt="4">
        <dgm:presLayoutVars>
          <dgm:bulletEnabled val="1"/>
        </dgm:presLayoutVars>
      </dgm:prSet>
      <dgm:spPr/>
    </dgm:pt>
    <dgm:pt modelId="{4D3E0FC7-2CB5-4D2C-8E1C-4F1B083A676B}" type="pres">
      <dgm:prSet presAssocID="{93A8F60B-C58C-48FD-A0C0-4B9D2424C450}" presName="parTrans" presStyleLbl="sibTrans2D1" presStyleIdx="1" presStyleCnt="4"/>
      <dgm:spPr/>
    </dgm:pt>
    <dgm:pt modelId="{3FFD0715-DF21-46BE-9393-382A9A41B234}" type="pres">
      <dgm:prSet presAssocID="{93A8F60B-C58C-48FD-A0C0-4B9D2424C450}" presName="connectorText" presStyleLbl="sibTrans2D1" presStyleIdx="1" presStyleCnt="4"/>
      <dgm:spPr/>
    </dgm:pt>
    <dgm:pt modelId="{934DB7DB-716B-4B95-B808-EC9AD0511885}" type="pres">
      <dgm:prSet presAssocID="{E83521DB-7E3F-4C51-83CE-4CA299AC1CFC}" presName="node" presStyleLbl="node1" presStyleIdx="1" presStyleCnt="4">
        <dgm:presLayoutVars>
          <dgm:bulletEnabled val="1"/>
        </dgm:presLayoutVars>
      </dgm:prSet>
      <dgm:spPr/>
    </dgm:pt>
    <dgm:pt modelId="{EBD75EC6-DFE5-46D9-906B-FC593E75E62B}" type="pres">
      <dgm:prSet presAssocID="{564085C4-E82A-4C1B-8728-86606D37783A}" presName="parTrans" presStyleLbl="sibTrans2D1" presStyleIdx="2" presStyleCnt="4"/>
      <dgm:spPr/>
    </dgm:pt>
    <dgm:pt modelId="{573CC3F7-0529-4294-B819-268BF470557A}" type="pres">
      <dgm:prSet presAssocID="{564085C4-E82A-4C1B-8728-86606D37783A}" presName="connectorText" presStyleLbl="sibTrans2D1" presStyleIdx="2" presStyleCnt="4"/>
      <dgm:spPr/>
    </dgm:pt>
    <dgm:pt modelId="{82C352D3-50A6-4615-AD02-C4A45DC3A140}" type="pres">
      <dgm:prSet presAssocID="{2EFE9FE3-A37F-41E6-A53E-38BBD7D9AB6F}" presName="node" presStyleLbl="node1" presStyleIdx="2" presStyleCnt="4">
        <dgm:presLayoutVars>
          <dgm:bulletEnabled val="1"/>
        </dgm:presLayoutVars>
      </dgm:prSet>
      <dgm:spPr/>
    </dgm:pt>
    <dgm:pt modelId="{960A2AD4-BE09-4B4E-9A39-4852FE585F13}" type="pres">
      <dgm:prSet presAssocID="{FE7006FF-DFBD-44B3-AF30-696EC2001F62}" presName="parTrans" presStyleLbl="sibTrans2D1" presStyleIdx="3" presStyleCnt="4"/>
      <dgm:spPr/>
    </dgm:pt>
    <dgm:pt modelId="{F955026B-4571-483B-8AF4-A3B555AFFB5C}" type="pres">
      <dgm:prSet presAssocID="{FE7006FF-DFBD-44B3-AF30-696EC2001F62}" presName="connectorText" presStyleLbl="sibTrans2D1" presStyleIdx="3" presStyleCnt="4"/>
      <dgm:spPr/>
    </dgm:pt>
    <dgm:pt modelId="{81F1337E-04CE-41BE-82C9-C77EC3F2ADA1}" type="pres">
      <dgm:prSet presAssocID="{FC4DBC46-8C2F-40EE-AB6A-C89824067B15}" presName="node" presStyleLbl="node1" presStyleIdx="3" presStyleCnt="4">
        <dgm:presLayoutVars>
          <dgm:bulletEnabled val="1"/>
        </dgm:presLayoutVars>
      </dgm:prSet>
      <dgm:spPr/>
    </dgm:pt>
  </dgm:ptLst>
  <dgm:cxnLst>
    <dgm:cxn modelId="{6A36ECA2-81F0-4922-AB38-0618F66F339D}" type="presOf" srcId="{564085C4-E82A-4C1B-8728-86606D37783A}" destId="{EBD75EC6-DFE5-46D9-906B-FC593E75E62B}" srcOrd="0" destOrd="0" presId="urn:microsoft.com/office/officeart/2005/8/layout/radial5"/>
    <dgm:cxn modelId="{ABF98D39-052C-498B-A2B0-CB7147CDA5C2}" type="presOf" srcId="{FE7006FF-DFBD-44B3-AF30-696EC2001F62}" destId="{960A2AD4-BE09-4B4E-9A39-4852FE585F13}" srcOrd="0" destOrd="0" presId="urn:microsoft.com/office/officeart/2005/8/layout/radial5"/>
    <dgm:cxn modelId="{BA147594-E476-4194-AC2B-E335A8ACE938}" srcId="{8EA50447-B0C3-42B0-9A92-90A9054E4504}" destId="{F85A7E94-6DDE-4347-826E-A89C33AB56BB}" srcOrd="0" destOrd="0" parTransId="{0B6185FE-F57E-4B50-9B1F-25DC1235383C}" sibTransId="{76F19750-C84B-49C2-A106-AC38D49DA434}"/>
    <dgm:cxn modelId="{4753B359-2FE2-4EB0-B7FC-0DDD4978A84F}" type="presOf" srcId="{93A8F60B-C58C-48FD-A0C0-4B9D2424C450}" destId="{3FFD0715-DF21-46BE-9393-382A9A41B234}" srcOrd="1" destOrd="0" presId="urn:microsoft.com/office/officeart/2005/8/layout/radial5"/>
    <dgm:cxn modelId="{99B45FE9-8EAB-4986-917E-EFA467ABEF97}" type="presOf" srcId="{F85A7E94-6DDE-4347-826E-A89C33AB56BB}" destId="{BFF85D41-7D4C-4591-AC20-0696483CE3E0}" srcOrd="0" destOrd="0" presId="urn:microsoft.com/office/officeart/2005/8/layout/radial5"/>
    <dgm:cxn modelId="{3E31E9DC-A94F-4E5B-BA26-784AAA32B35A}" srcId="{F85A7E94-6DDE-4347-826E-A89C33AB56BB}" destId="{E83521DB-7E3F-4C51-83CE-4CA299AC1CFC}" srcOrd="1" destOrd="0" parTransId="{93A8F60B-C58C-48FD-A0C0-4B9D2424C450}" sibTransId="{E26AFE26-E13E-4909-A1F8-E11308665F31}"/>
    <dgm:cxn modelId="{C6D31063-F19C-4647-8822-DFD51836CF7A}" srcId="{F85A7E94-6DDE-4347-826E-A89C33AB56BB}" destId="{FC4DBC46-8C2F-40EE-AB6A-C89824067B15}" srcOrd="3" destOrd="0" parTransId="{FE7006FF-DFBD-44B3-AF30-696EC2001F62}" sibTransId="{EB50A307-3A71-4DF7-A976-23A48760F297}"/>
    <dgm:cxn modelId="{BF75ABD9-D08B-42B2-BBE2-4A26BE670F0D}" type="presOf" srcId="{E83521DB-7E3F-4C51-83CE-4CA299AC1CFC}" destId="{934DB7DB-716B-4B95-B808-EC9AD0511885}" srcOrd="0" destOrd="0" presId="urn:microsoft.com/office/officeart/2005/8/layout/radial5"/>
    <dgm:cxn modelId="{D8300AC8-490A-4A4C-9EF7-473F4DB32FB5}" type="presOf" srcId="{7F86B47D-22A5-4D6D-8F97-DD3D640DC15F}" destId="{9AC33D1B-D66F-4C18-9169-064A0E946A93}" srcOrd="1" destOrd="0" presId="urn:microsoft.com/office/officeart/2005/8/layout/radial5"/>
    <dgm:cxn modelId="{284E414A-909D-41B7-AE2E-F438C8C72041}" type="presOf" srcId="{FE7006FF-DFBD-44B3-AF30-696EC2001F62}" destId="{F955026B-4571-483B-8AF4-A3B555AFFB5C}" srcOrd="1" destOrd="0" presId="urn:microsoft.com/office/officeart/2005/8/layout/radial5"/>
    <dgm:cxn modelId="{24788A3F-47F6-4E56-9824-4146B3BF9289}" type="presOf" srcId="{7F86B47D-22A5-4D6D-8F97-DD3D640DC15F}" destId="{178DCA68-8D68-439C-8112-45A04C3007AA}" srcOrd="0" destOrd="0" presId="urn:microsoft.com/office/officeart/2005/8/layout/radial5"/>
    <dgm:cxn modelId="{06874E75-0B06-4738-AF7A-D15C1D31CCBD}" type="presOf" srcId="{8EA50447-B0C3-42B0-9A92-90A9054E4504}" destId="{A5C14BFE-A374-4187-B94D-A9DEC3BA6CD5}" srcOrd="0" destOrd="0" presId="urn:microsoft.com/office/officeart/2005/8/layout/radial5"/>
    <dgm:cxn modelId="{6BC8E6F3-C1C3-4F2F-AC59-19CBA05BE1BA}" type="presOf" srcId="{74DC32F2-85F9-47F2-8906-97C205DABE49}" destId="{AC86A917-EDFD-4079-B17A-42790E620726}" srcOrd="0" destOrd="0" presId="urn:microsoft.com/office/officeart/2005/8/layout/radial5"/>
    <dgm:cxn modelId="{F6E94F41-54F9-4B54-BD0B-E534EBAE8B30}" type="presOf" srcId="{564085C4-E82A-4C1B-8728-86606D37783A}" destId="{573CC3F7-0529-4294-B819-268BF470557A}" srcOrd="1" destOrd="0" presId="urn:microsoft.com/office/officeart/2005/8/layout/radial5"/>
    <dgm:cxn modelId="{B0B12C89-2723-490E-8B2C-E4DE3685CD3A}" type="presOf" srcId="{93A8F60B-C58C-48FD-A0C0-4B9D2424C450}" destId="{4D3E0FC7-2CB5-4D2C-8E1C-4F1B083A676B}" srcOrd="0" destOrd="0" presId="urn:microsoft.com/office/officeart/2005/8/layout/radial5"/>
    <dgm:cxn modelId="{A867406E-6034-4AA6-8B3F-DD34E307A1BE}" type="presOf" srcId="{FC4DBC46-8C2F-40EE-AB6A-C89824067B15}" destId="{81F1337E-04CE-41BE-82C9-C77EC3F2ADA1}" srcOrd="0" destOrd="0" presId="urn:microsoft.com/office/officeart/2005/8/layout/radial5"/>
    <dgm:cxn modelId="{5641FCC5-0DBB-4FA9-8A8B-E7C9B27F0A63}" srcId="{F85A7E94-6DDE-4347-826E-A89C33AB56BB}" destId="{2EFE9FE3-A37F-41E6-A53E-38BBD7D9AB6F}" srcOrd="2" destOrd="0" parTransId="{564085C4-E82A-4C1B-8728-86606D37783A}" sibTransId="{FB2C2DAF-C1B1-423F-8E86-47F81ACC2351}"/>
    <dgm:cxn modelId="{F9566907-E81A-416C-A394-D48233EE072C}" srcId="{F85A7E94-6DDE-4347-826E-A89C33AB56BB}" destId="{74DC32F2-85F9-47F2-8906-97C205DABE49}" srcOrd="0" destOrd="0" parTransId="{7F86B47D-22A5-4D6D-8F97-DD3D640DC15F}" sibTransId="{36768264-0B01-4628-A3C6-461D21214C49}"/>
    <dgm:cxn modelId="{0FE278B9-722C-4B32-898A-00623BE8B74A}" type="presOf" srcId="{2EFE9FE3-A37F-41E6-A53E-38BBD7D9AB6F}" destId="{82C352D3-50A6-4615-AD02-C4A45DC3A140}" srcOrd="0" destOrd="0" presId="urn:microsoft.com/office/officeart/2005/8/layout/radial5"/>
    <dgm:cxn modelId="{195C7E01-905C-4842-BEB4-97B3CBAE5413}" type="presParOf" srcId="{A5C14BFE-A374-4187-B94D-A9DEC3BA6CD5}" destId="{BFF85D41-7D4C-4591-AC20-0696483CE3E0}" srcOrd="0" destOrd="0" presId="urn:microsoft.com/office/officeart/2005/8/layout/radial5"/>
    <dgm:cxn modelId="{5680ED10-C92C-468A-919C-FD69B108ECEF}" type="presParOf" srcId="{A5C14BFE-A374-4187-B94D-A9DEC3BA6CD5}" destId="{178DCA68-8D68-439C-8112-45A04C3007AA}" srcOrd="1" destOrd="0" presId="urn:microsoft.com/office/officeart/2005/8/layout/radial5"/>
    <dgm:cxn modelId="{3345AF25-8EB5-4E8B-B4F7-1B5D776672A7}" type="presParOf" srcId="{178DCA68-8D68-439C-8112-45A04C3007AA}" destId="{9AC33D1B-D66F-4C18-9169-064A0E946A93}" srcOrd="0" destOrd="0" presId="urn:microsoft.com/office/officeart/2005/8/layout/radial5"/>
    <dgm:cxn modelId="{33127719-DDFC-4708-9910-0F4B4F7A6DE1}" type="presParOf" srcId="{A5C14BFE-A374-4187-B94D-A9DEC3BA6CD5}" destId="{AC86A917-EDFD-4079-B17A-42790E620726}" srcOrd="2" destOrd="0" presId="urn:microsoft.com/office/officeart/2005/8/layout/radial5"/>
    <dgm:cxn modelId="{ACC63591-C94A-476F-9C3E-4CFC329CCCA7}" type="presParOf" srcId="{A5C14BFE-A374-4187-B94D-A9DEC3BA6CD5}" destId="{4D3E0FC7-2CB5-4D2C-8E1C-4F1B083A676B}" srcOrd="3" destOrd="0" presId="urn:microsoft.com/office/officeart/2005/8/layout/radial5"/>
    <dgm:cxn modelId="{A58484F7-3051-4C43-A40A-F59CA2C44415}" type="presParOf" srcId="{4D3E0FC7-2CB5-4D2C-8E1C-4F1B083A676B}" destId="{3FFD0715-DF21-46BE-9393-382A9A41B234}" srcOrd="0" destOrd="0" presId="urn:microsoft.com/office/officeart/2005/8/layout/radial5"/>
    <dgm:cxn modelId="{B61C10FF-053F-4F8C-9AE9-E663C66301C9}" type="presParOf" srcId="{A5C14BFE-A374-4187-B94D-A9DEC3BA6CD5}" destId="{934DB7DB-716B-4B95-B808-EC9AD0511885}" srcOrd="4" destOrd="0" presId="urn:microsoft.com/office/officeart/2005/8/layout/radial5"/>
    <dgm:cxn modelId="{604800E4-05F8-4996-BD96-CE1518BDB2A7}" type="presParOf" srcId="{A5C14BFE-A374-4187-B94D-A9DEC3BA6CD5}" destId="{EBD75EC6-DFE5-46D9-906B-FC593E75E62B}" srcOrd="5" destOrd="0" presId="urn:microsoft.com/office/officeart/2005/8/layout/radial5"/>
    <dgm:cxn modelId="{E0F04BB7-E016-4F32-B0EB-34D8C574CB2F}" type="presParOf" srcId="{EBD75EC6-DFE5-46D9-906B-FC593E75E62B}" destId="{573CC3F7-0529-4294-B819-268BF470557A}" srcOrd="0" destOrd="0" presId="urn:microsoft.com/office/officeart/2005/8/layout/radial5"/>
    <dgm:cxn modelId="{A10AC7F6-BBE7-4E9D-BABC-F9AED92C978B}" type="presParOf" srcId="{A5C14BFE-A374-4187-B94D-A9DEC3BA6CD5}" destId="{82C352D3-50A6-4615-AD02-C4A45DC3A140}" srcOrd="6" destOrd="0" presId="urn:microsoft.com/office/officeart/2005/8/layout/radial5"/>
    <dgm:cxn modelId="{D14F2AD1-B12B-44D5-958E-3B74F9D1B941}" type="presParOf" srcId="{A5C14BFE-A374-4187-B94D-A9DEC3BA6CD5}" destId="{960A2AD4-BE09-4B4E-9A39-4852FE585F13}" srcOrd="7" destOrd="0" presId="urn:microsoft.com/office/officeart/2005/8/layout/radial5"/>
    <dgm:cxn modelId="{2D34B140-7754-46C5-87F4-DD7F8D7630BE}" type="presParOf" srcId="{960A2AD4-BE09-4B4E-9A39-4852FE585F13}" destId="{F955026B-4571-483B-8AF4-A3B555AFFB5C}" srcOrd="0" destOrd="0" presId="urn:microsoft.com/office/officeart/2005/8/layout/radial5"/>
    <dgm:cxn modelId="{63B1E737-64DE-4E8F-BBDF-AF0D23F76F01}" type="presParOf" srcId="{A5C14BFE-A374-4187-B94D-A9DEC3BA6CD5}" destId="{81F1337E-04CE-41BE-82C9-C77EC3F2ADA1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30BEB7F-3792-4D99-8441-27EB95E2CC1F}" type="doc">
      <dgm:prSet loTypeId="urn:microsoft.com/office/officeart/2005/8/layout/radial5" loCatId="cycle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fr-FR"/>
        </a:p>
      </dgm:t>
    </dgm:pt>
    <dgm:pt modelId="{C9C7FB72-4339-4146-9E68-A33017DC9EBE}">
      <dgm:prSet phldrT="[Texte]"/>
      <dgm:spPr/>
      <dgm:t>
        <a:bodyPr/>
        <a:lstStyle/>
        <a:p>
          <a:r>
            <a:rPr lang="fr-FR">
              <a:solidFill>
                <a:schemeClr val="bg1"/>
              </a:solidFill>
            </a:rPr>
            <a:t>Projet</a:t>
          </a:r>
          <a:endParaRPr lang="fr-FR" dirty="0">
            <a:solidFill>
              <a:schemeClr val="bg1"/>
            </a:solidFill>
          </a:endParaRPr>
        </a:p>
      </dgm:t>
    </dgm:pt>
    <dgm:pt modelId="{3678E3CB-F8E9-49AD-BEC3-547D0382060C}" type="parTrans" cxnId="{55098038-CB03-4E19-8BC5-231DE0BB2FCC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E58EBA98-F174-42FE-8F4F-9754A01EBEC2}" type="sibTrans" cxnId="{55098038-CB03-4E19-8BC5-231DE0BB2FCC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D97B08A3-87CC-41DB-857E-2EE187421533}">
      <dgm:prSet phldrT="[Texte]"/>
      <dgm:spPr/>
      <dgm:t>
        <a:bodyPr/>
        <a:lstStyle/>
        <a:p>
          <a:r>
            <a:rPr lang="fr-FR">
              <a:solidFill>
                <a:schemeClr val="bg1"/>
              </a:solidFill>
            </a:rPr>
            <a:t> </a:t>
          </a:r>
          <a:endParaRPr lang="fr-FR" dirty="0">
            <a:solidFill>
              <a:schemeClr val="bg1"/>
            </a:solidFill>
          </a:endParaRPr>
        </a:p>
      </dgm:t>
    </dgm:pt>
    <dgm:pt modelId="{4E564849-48F0-4E61-BF57-DFD2C67A9F93}" type="parTrans" cxnId="{51F307E8-7BDF-4352-9107-AB80EBA427E0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B4C1B400-1751-4CD6-8941-855709EF16C3}" type="sibTrans" cxnId="{51F307E8-7BDF-4352-9107-AB80EBA427E0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400A52F0-9A5B-4131-A458-02D982C5CAF0}">
      <dgm:prSet phldrT="[Texte]"/>
      <dgm:spPr/>
      <dgm:t>
        <a:bodyPr/>
        <a:lstStyle/>
        <a:p>
          <a:r>
            <a:rPr lang="fr-FR">
              <a:solidFill>
                <a:schemeClr val="bg1"/>
              </a:solidFill>
            </a:rPr>
            <a:t> </a:t>
          </a:r>
          <a:endParaRPr lang="fr-FR" dirty="0">
            <a:solidFill>
              <a:schemeClr val="bg1"/>
            </a:solidFill>
          </a:endParaRPr>
        </a:p>
      </dgm:t>
    </dgm:pt>
    <dgm:pt modelId="{F2C3DF51-A118-4333-8DB3-0730D9927223}" type="parTrans" cxnId="{68CF5814-4D71-40EA-B870-187FBB104F4A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086D1DC8-F78F-4A2C-8E2A-5B9DCE998DD1}" type="sibTrans" cxnId="{68CF5814-4D71-40EA-B870-187FBB104F4A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86302909-BF59-446B-814B-5170607C41A7}">
      <dgm:prSet phldrT="[Texte]"/>
      <dgm:spPr/>
      <dgm:t>
        <a:bodyPr/>
        <a:lstStyle/>
        <a:p>
          <a:r>
            <a:rPr lang="fr-FR">
              <a:solidFill>
                <a:schemeClr val="bg1"/>
              </a:solidFill>
            </a:rPr>
            <a:t> </a:t>
          </a:r>
          <a:endParaRPr lang="fr-FR" dirty="0">
            <a:solidFill>
              <a:schemeClr val="bg1"/>
            </a:solidFill>
          </a:endParaRPr>
        </a:p>
      </dgm:t>
    </dgm:pt>
    <dgm:pt modelId="{E6451530-5CAE-4800-90E2-0F04899B4C11}" type="parTrans" cxnId="{B1C06C84-4EFA-40CE-8AD3-80FBCE1CF994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EFE106A4-1EF6-45FB-A08B-326143BE00C6}" type="sibTrans" cxnId="{B1C06C84-4EFA-40CE-8AD3-80FBCE1CF994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A82BFD18-DCF6-4275-B771-240425875742}">
      <dgm:prSet phldrT="[Texte]"/>
      <dgm:spPr/>
      <dgm:t>
        <a:bodyPr/>
        <a:lstStyle/>
        <a:p>
          <a:r>
            <a:rPr lang="fr-FR" dirty="0">
              <a:solidFill>
                <a:schemeClr val="bg1"/>
              </a:solidFill>
            </a:rPr>
            <a:t> </a:t>
          </a:r>
        </a:p>
      </dgm:t>
    </dgm:pt>
    <dgm:pt modelId="{F06A39A0-C1FD-4F66-B995-74B21035B1F3}" type="parTrans" cxnId="{47997862-921E-4F22-AF45-4E1CDA1D6E42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CADD212E-D46D-41CB-96E0-C49733E880AA}" type="sibTrans" cxnId="{47997862-921E-4F22-AF45-4E1CDA1D6E42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15EE2B36-D612-47B8-B14B-7C4FD324F248}" type="pres">
      <dgm:prSet presAssocID="{530BEB7F-3792-4D99-8441-27EB95E2CC1F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A7E5BF4-5F51-4F6C-82B8-08E339F64062}" type="pres">
      <dgm:prSet presAssocID="{C9C7FB72-4339-4146-9E68-A33017DC9EBE}" presName="centerShape" presStyleLbl="node0" presStyleIdx="0" presStyleCnt="1"/>
      <dgm:spPr/>
    </dgm:pt>
    <dgm:pt modelId="{2F6A967D-4CF8-4A9F-994C-51B8BC2B8EAE}" type="pres">
      <dgm:prSet presAssocID="{4E564849-48F0-4E61-BF57-DFD2C67A9F93}" presName="parTrans" presStyleLbl="sibTrans2D1" presStyleIdx="0" presStyleCnt="4"/>
      <dgm:spPr/>
    </dgm:pt>
    <dgm:pt modelId="{02B5F417-263F-44B9-AB7A-247D22B38646}" type="pres">
      <dgm:prSet presAssocID="{4E564849-48F0-4E61-BF57-DFD2C67A9F93}" presName="connectorText" presStyleLbl="sibTrans2D1" presStyleIdx="0" presStyleCnt="4"/>
      <dgm:spPr/>
    </dgm:pt>
    <dgm:pt modelId="{2DC51394-3082-4EC4-B45B-7208393DBA87}" type="pres">
      <dgm:prSet presAssocID="{D97B08A3-87CC-41DB-857E-2EE187421533}" presName="node" presStyleLbl="node1" presStyleIdx="0" presStyleCnt="4">
        <dgm:presLayoutVars>
          <dgm:bulletEnabled val="1"/>
        </dgm:presLayoutVars>
      </dgm:prSet>
      <dgm:spPr/>
    </dgm:pt>
    <dgm:pt modelId="{51596E33-7663-40CF-A320-6DAD20F6275B}" type="pres">
      <dgm:prSet presAssocID="{F2C3DF51-A118-4333-8DB3-0730D9927223}" presName="parTrans" presStyleLbl="sibTrans2D1" presStyleIdx="1" presStyleCnt="4"/>
      <dgm:spPr/>
    </dgm:pt>
    <dgm:pt modelId="{EAA291A6-18B8-48DF-8D6A-3E0396111820}" type="pres">
      <dgm:prSet presAssocID="{F2C3DF51-A118-4333-8DB3-0730D9927223}" presName="connectorText" presStyleLbl="sibTrans2D1" presStyleIdx="1" presStyleCnt="4"/>
      <dgm:spPr/>
    </dgm:pt>
    <dgm:pt modelId="{7E522870-41A0-49F4-82CF-FF4F0CF5F0B1}" type="pres">
      <dgm:prSet presAssocID="{400A52F0-9A5B-4131-A458-02D982C5CAF0}" presName="node" presStyleLbl="node1" presStyleIdx="1" presStyleCnt="4">
        <dgm:presLayoutVars>
          <dgm:bulletEnabled val="1"/>
        </dgm:presLayoutVars>
      </dgm:prSet>
      <dgm:spPr/>
    </dgm:pt>
    <dgm:pt modelId="{6337A1CC-B289-4292-8853-A8D03DF936FD}" type="pres">
      <dgm:prSet presAssocID="{E6451530-5CAE-4800-90E2-0F04899B4C11}" presName="parTrans" presStyleLbl="sibTrans2D1" presStyleIdx="2" presStyleCnt="4"/>
      <dgm:spPr/>
    </dgm:pt>
    <dgm:pt modelId="{BF00A532-D063-4CC2-8B43-3DBA4B6A4DB7}" type="pres">
      <dgm:prSet presAssocID="{E6451530-5CAE-4800-90E2-0F04899B4C11}" presName="connectorText" presStyleLbl="sibTrans2D1" presStyleIdx="2" presStyleCnt="4"/>
      <dgm:spPr/>
    </dgm:pt>
    <dgm:pt modelId="{7F0B1248-8831-4A56-AA4F-866C51010F91}" type="pres">
      <dgm:prSet presAssocID="{86302909-BF59-446B-814B-5170607C41A7}" presName="node" presStyleLbl="node1" presStyleIdx="2" presStyleCnt="4">
        <dgm:presLayoutVars>
          <dgm:bulletEnabled val="1"/>
        </dgm:presLayoutVars>
      </dgm:prSet>
      <dgm:spPr/>
    </dgm:pt>
    <dgm:pt modelId="{287C7094-F989-4548-B9D2-79099B56629B}" type="pres">
      <dgm:prSet presAssocID="{F06A39A0-C1FD-4F66-B995-74B21035B1F3}" presName="parTrans" presStyleLbl="sibTrans2D1" presStyleIdx="3" presStyleCnt="4"/>
      <dgm:spPr/>
    </dgm:pt>
    <dgm:pt modelId="{E3872EF4-CA16-4542-90DD-7FADD84855AD}" type="pres">
      <dgm:prSet presAssocID="{F06A39A0-C1FD-4F66-B995-74B21035B1F3}" presName="connectorText" presStyleLbl="sibTrans2D1" presStyleIdx="3" presStyleCnt="4"/>
      <dgm:spPr/>
    </dgm:pt>
    <dgm:pt modelId="{490CA16E-7A42-4389-BDD6-238C714AA636}" type="pres">
      <dgm:prSet presAssocID="{A82BFD18-DCF6-4275-B771-240425875742}" presName="node" presStyleLbl="node1" presStyleIdx="3" presStyleCnt="4">
        <dgm:presLayoutVars>
          <dgm:bulletEnabled val="1"/>
        </dgm:presLayoutVars>
      </dgm:prSet>
      <dgm:spPr/>
    </dgm:pt>
  </dgm:ptLst>
  <dgm:cxnLst>
    <dgm:cxn modelId="{119BC3A4-B7B4-4FDF-8E6A-954B1596282C}" type="presOf" srcId="{4E564849-48F0-4E61-BF57-DFD2C67A9F93}" destId="{2F6A967D-4CF8-4A9F-994C-51B8BC2B8EAE}" srcOrd="0" destOrd="0" presId="urn:microsoft.com/office/officeart/2005/8/layout/radial5"/>
    <dgm:cxn modelId="{D57046C4-F8DF-43C9-B73C-2B945D36F5B7}" type="presOf" srcId="{C9C7FB72-4339-4146-9E68-A33017DC9EBE}" destId="{8A7E5BF4-5F51-4F6C-82B8-08E339F64062}" srcOrd="0" destOrd="0" presId="urn:microsoft.com/office/officeart/2005/8/layout/radial5"/>
    <dgm:cxn modelId="{DB430882-7180-41F4-93B0-800F3D604EB3}" type="presOf" srcId="{400A52F0-9A5B-4131-A458-02D982C5CAF0}" destId="{7E522870-41A0-49F4-82CF-FF4F0CF5F0B1}" srcOrd="0" destOrd="0" presId="urn:microsoft.com/office/officeart/2005/8/layout/radial5"/>
    <dgm:cxn modelId="{E5D8EFF9-4048-4C5A-ACA4-2260CA3F66BB}" type="presOf" srcId="{F06A39A0-C1FD-4F66-B995-74B21035B1F3}" destId="{287C7094-F989-4548-B9D2-79099B56629B}" srcOrd="0" destOrd="0" presId="urn:microsoft.com/office/officeart/2005/8/layout/radial5"/>
    <dgm:cxn modelId="{68CF5814-4D71-40EA-B870-187FBB104F4A}" srcId="{C9C7FB72-4339-4146-9E68-A33017DC9EBE}" destId="{400A52F0-9A5B-4131-A458-02D982C5CAF0}" srcOrd="1" destOrd="0" parTransId="{F2C3DF51-A118-4333-8DB3-0730D9927223}" sibTransId="{086D1DC8-F78F-4A2C-8E2A-5B9DCE998DD1}"/>
    <dgm:cxn modelId="{55098038-CB03-4E19-8BC5-231DE0BB2FCC}" srcId="{530BEB7F-3792-4D99-8441-27EB95E2CC1F}" destId="{C9C7FB72-4339-4146-9E68-A33017DC9EBE}" srcOrd="0" destOrd="0" parTransId="{3678E3CB-F8E9-49AD-BEC3-547D0382060C}" sibTransId="{E58EBA98-F174-42FE-8F4F-9754A01EBEC2}"/>
    <dgm:cxn modelId="{F7787419-F56E-4B02-99F8-8146E87D0C5F}" type="presOf" srcId="{E6451530-5CAE-4800-90E2-0F04899B4C11}" destId="{6337A1CC-B289-4292-8853-A8D03DF936FD}" srcOrd="0" destOrd="0" presId="urn:microsoft.com/office/officeart/2005/8/layout/radial5"/>
    <dgm:cxn modelId="{19624588-08BB-483A-919F-48A0A754EE57}" type="presOf" srcId="{A82BFD18-DCF6-4275-B771-240425875742}" destId="{490CA16E-7A42-4389-BDD6-238C714AA636}" srcOrd="0" destOrd="0" presId="urn:microsoft.com/office/officeart/2005/8/layout/radial5"/>
    <dgm:cxn modelId="{429A1612-51FA-44FD-9903-2DCA339AB888}" type="presOf" srcId="{D97B08A3-87CC-41DB-857E-2EE187421533}" destId="{2DC51394-3082-4EC4-B45B-7208393DBA87}" srcOrd="0" destOrd="0" presId="urn:microsoft.com/office/officeart/2005/8/layout/radial5"/>
    <dgm:cxn modelId="{25A22E6A-A1A0-40FE-89C3-78F21A5084A6}" type="presOf" srcId="{86302909-BF59-446B-814B-5170607C41A7}" destId="{7F0B1248-8831-4A56-AA4F-866C51010F91}" srcOrd="0" destOrd="0" presId="urn:microsoft.com/office/officeart/2005/8/layout/radial5"/>
    <dgm:cxn modelId="{51F307E8-7BDF-4352-9107-AB80EBA427E0}" srcId="{C9C7FB72-4339-4146-9E68-A33017DC9EBE}" destId="{D97B08A3-87CC-41DB-857E-2EE187421533}" srcOrd="0" destOrd="0" parTransId="{4E564849-48F0-4E61-BF57-DFD2C67A9F93}" sibTransId="{B4C1B400-1751-4CD6-8941-855709EF16C3}"/>
    <dgm:cxn modelId="{B0905379-CE1A-4252-A9CC-BFED29FEACE0}" type="presOf" srcId="{4E564849-48F0-4E61-BF57-DFD2C67A9F93}" destId="{02B5F417-263F-44B9-AB7A-247D22B38646}" srcOrd="1" destOrd="0" presId="urn:microsoft.com/office/officeart/2005/8/layout/radial5"/>
    <dgm:cxn modelId="{4C398F2F-E979-4DE9-A071-C4B0AE018643}" type="presOf" srcId="{F2C3DF51-A118-4333-8DB3-0730D9927223}" destId="{51596E33-7663-40CF-A320-6DAD20F6275B}" srcOrd="0" destOrd="0" presId="urn:microsoft.com/office/officeart/2005/8/layout/radial5"/>
    <dgm:cxn modelId="{47997862-921E-4F22-AF45-4E1CDA1D6E42}" srcId="{C9C7FB72-4339-4146-9E68-A33017DC9EBE}" destId="{A82BFD18-DCF6-4275-B771-240425875742}" srcOrd="3" destOrd="0" parTransId="{F06A39A0-C1FD-4F66-B995-74B21035B1F3}" sibTransId="{CADD212E-D46D-41CB-96E0-C49733E880AA}"/>
    <dgm:cxn modelId="{C7108FFF-73CE-4846-8651-A2C813E398BE}" type="presOf" srcId="{E6451530-5CAE-4800-90E2-0F04899B4C11}" destId="{BF00A532-D063-4CC2-8B43-3DBA4B6A4DB7}" srcOrd="1" destOrd="0" presId="urn:microsoft.com/office/officeart/2005/8/layout/radial5"/>
    <dgm:cxn modelId="{0D96F3F1-3D52-42D9-8189-E06276FAE266}" type="presOf" srcId="{F06A39A0-C1FD-4F66-B995-74B21035B1F3}" destId="{E3872EF4-CA16-4542-90DD-7FADD84855AD}" srcOrd="1" destOrd="0" presId="urn:microsoft.com/office/officeart/2005/8/layout/radial5"/>
    <dgm:cxn modelId="{8E977CAB-C4AD-4A95-A469-33D0EACD1A3D}" type="presOf" srcId="{F2C3DF51-A118-4333-8DB3-0730D9927223}" destId="{EAA291A6-18B8-48DF-8D6A-3E0396111820}" srcOrd="1" destOrd="0" presId="urn:microsoft.com/office/officeart/2005/8/layout/radial5"/>
    <dgm:cxn modelId="{A21AA35E-6C94-4B4D-AAE3-0C65A4123BF2}" type="presOf" srcId="{530BEB7F-3792-4D99-8441-27EB95E2CC1F}" destId="{15EE2B36-D612-47B8-B14B-7C4FD324F248}" srcOrd="0" destOrd="0" presId="urn:microsoft.com/office/officeart/2005/8/layout/radial5"/>
    <dgm:cxn modelId="{B1C06C84-4EFA-40CE-8AD3-80FBCE1CF994}" srcId="{C9C7FB72-4339-4146-9E68-A33017DC9EBE}" destId="{86302909-BF59-446B-814B-5170607C41A7}" srcOrd="2" destOrd="0" parTransId="{E6451530-5CAE-4800-90E2-0F04899B4C11}" sibTransId="{EFE106A4-1EF6-45FB-A08B-326143BE00C6}"/>
    <dgm:cxn modelId="{AEFE5841-1D35-4076-869D-F60B6DE53155}" type="presParOf" srcId="{15EE2B36-D612-47B8-B14B-7C4FD324F248}" destId="{8A7E5BF4-5F51-4F6C-82B8-08E339F64062}" srcOrd="0" destOrd="0" presId="urn:microsoft.com/office/officeart/2005/8/layout/radial5"/>
    <dgm:cxn modelId="{1BAA6150-4ADE-48D3-B138-CE13E6D8EED9}" type="presParOf" srcId="{15EE2B36-D612-47B8-B14B-7C4FD324F248}" destId="{2F6A967D-4CF8-4A9F-994C-51B8BC2B8EAE}" srcOrd="1" destOrd="0" presId="urn:microsoft.com/office/officeart/2005/8/layout/radial5"/>
    <dgm:cxn modelId="{E1DFA531-791D-4A98-8F15-7F234A4CF1FB}" type="presParOf" srcId="{2F6A967D-4CF8-4A9F-994C-51B8BC2B8EAE}" destId="{02B5F417-263F-44B9-AB7A-247D22B38646}" srcOrd="0" destOrd="0" presId="urn:microsoft.com/office/officeart/2005/8/layout/radial5"/>
    <dgm:cxn modelId="{F21299D8-C281-4DF7-A06F-937D291F1139}" type="presParOf" srcId="{15EE2B36-D612-47B8-B14B-7C4FD324F248}" destId="{2DC51394-3082-4EC4-B45B-7208393DBA87}" srcOrd="2" destOrd="0" presId="urn:microsoft.com/office/officeart/2005/8/layout/radial5"/>
    <dgm:cxn modelId="{DE243FF6-E6C7-4AF5-80C0-274844F47A2D}" type="presParOf" srcId="{15EE2B36-D612-47B8-B14B-7C4FD324F248}" destId="{51596E33-7663-40CF-A320-6DAD20F6275B}" srcOrd="3" destOrd="0" presId="urn:microsoft.com/office/officeart/2005/8/layout/radial5"/>
    <dgm:cxn modelId="{AB9B6736-8689-4B73-80D6-CCF2B2CC94A5}" type="presParOf" srcId="{51596E33-7663-40CF-A320-6DAD20F6275B}" destId="{EAA291A6-18B8-48DF-8D6A-3E0396111820}" srcOrd="0" destOrd="0" presId="urn:microsoft.com/office/officeart/2005/8/layout/radial5"/>
    <dgm:cxn modelId="{EBC4CBC3-1AE0-494A-BFCE-EB7B237073E0}" type="presParOf" srcId="{15EE2B36-D612-47B8-B14B-7C4FD324F248}" destId="{7E522870-41A0-49F4-82CF-FF4F0CF5F0B1}" srcOrd="4" destOrd="0" presId="urn:microsoft.com/office/officeart/2005/8/layout/radial5"/>
    <dgm:cxn modelId="{F6ABB64E-1CA9-4BA8-9D83-1C0682F01882}" type="presParOf" srcId="{15EE2B36-D612-47B8-B14B-7C4FD324F248}" destId="{6337A1CC-B289-4292-8853-A8D03DF936FD}" srcOrd="5" destOrd="0" presId="urn:microsoft.com/office/officeart/2005/8/layout/radial5"/>
    <dgm:cxn modelId="{FF39DF65-67AE-453F-9747-28E3DAC3BE25}" type="presParOf" srcId="{6337A1CC-B289-4292-8853-A8D03DF936FD}" destId="{BF00A532-D063-4CC2-8B43-3DBA4B6A4DB7}" srcOrd="0" destOrd="0" presId="urn:microsoft.com/office/officeart/2005/8/layout/radial5"/>
    <dgm:cxn modelId="{6863E55B-0A12-4A3D-86E3-99B66EE378EF}" type="presParOf" srcId="{15EE2B36-D612-47B8-B14B-7C4FD324F248}" destId="{7F0B1248-8831-4A56-AA4F-866C51010F91}" srcOrd="6" destOrd="0" presId="urn:microsoft.com/office/officeart/2005/8/layout/radial5"/>
    <dgm:cxn modelId="{225ABE51-4B60-4EA1-99A2-6135F7CC5A9A}" type="presParOf" srcId="{15EE2B36-D612-47B8-B14B-7C4FD324F248}" destId="{287C7094-F989-4548-B9D2-79099B56629B}" srcOrd="7" destOrd="0" presId="urn:microsoft.com/office/officeart/2005/8/layout/radial5"/>
    <dgm:cxn modelId="{5BFA33EF-43EB-4658-8E42-90142AE95160}" type="presParOf" srcId="{287C7094-F989-4548-B9D2-79099B56629B}" destId="{E3872EF4-CA16-4542-90DD-7FADD84855AD}" srcOrd="0" destOrd="0" presId="urn:microsoft.com/office/officeart/2005/8/layout/radial5"/>
    <dgm:cxn modelId="{4F16D8F1-8552-453D-BBEC-DB82A2DF5EA7}" type="presParOf" srcId="{15EE2B36-D612-47B8-B14B-7C4FD324F248}" destId="{490CA16E-7A42-4389-BDD6-238C714AA636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15ACA82-BD1D-478C-B15A-06EA5FFDCB28}" type="doc">
      <dgm:prSet loTypeId="urn:microsoft.com/office/officeart/2005/8/layout/balance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7D64A6BB-6D9B-4F4C-9470-291C43E6F076}">
      <dgm:prSet phldrT="[Texte]" custT="1"/>
      <dgm:spPr/>
      <dgm:t>
        <a:bodyPr/>
        <a:lstStyle/>
        <a:p>
          <a:r>
            <a:rPr lang="fr-FR" sz="4000" dirty="0">
              <a:solidFill>
                <a:schemeClr val="bg1"/>
              </a:solidFill>
            </a:rPr>
            <a:t>Bénéfices</a:t>
          </a:r>
        </a:p>
      </dgm:t>
    </dgm:pt>
    <dgm:pt modelId="{41D8A10F-1046-45CF-9A97-4C1E49F8653A}" type="parTrans" cxnId="{B8F76268-2DFB-4021-92F1-86E1B9D7D72A}">
      <dgm:prSet/>
      <dgm:spPr/>
      <dgm:t>
        <a:bodyPr/>
        <a:lstStyle/>
        <a:p>
          <a:endParaRPr lang="fr-FR" sz="2000">
            <a:solidFill>
              <a:schemeClr val="bg1"/>
            </a:solidFill>
          </a:endParaRPr>
        </a:p>
      </dgm:t>
    </dgm:pt>
    <dgm:pt modelId="{0388574C-4496-4DC5-86C6-CB9C5313FA01}" type="sibTrans" cxnId="{B8F76268-2DFB-4021-92F1-86E1B9D7D72A}">
      <dgm:prSet/>
      <dgm:spPr/>
      <dgm:t>
        <a:bodyPr/>
        <a:lstStyle/>
        <a:p>
          <a:endParaRPr lang="fr-FR" sz="2000">
            <a:solidFill>
              <a:schemeClr val="bg1"/>
            </a:solidFill>
          </a:endParaRPr>
        </a:p>
      </dgm:t>
    </dgm:pt>
    <dgm:pt modelId="{571B7F81-7193-4C93-A2E7-DB8099432CFF}">
      <dgm:prSet phldrT="[Texte]" custT="1"/>
      <dgm:spPr/>
      <dgm:t>
        <a:bodyPr/>
        <a:lstStyle/>
        <a:p>
          <a:r>
            <a:rPr lang="fr-FR" sz="2400" dirty="0">
              <a:solidFill>
                <a:schemeClr val="bg1"/>
              </a:solidFill>
            </a:rPr>
            <a:t> </a:t>
          </a:r>
        </a:p>
      </dgm:t>
    </dgm:pt>
    <dgm:pt modelId="{075F072E-C849-4032-A7B8-F86E90AFD5AC}" type="parTrans" cxnId="{E29FF0D3-0721-45EE-BDBA-ED36EC4F9165}">
      <dgm:prSet/>
      <dgm:spPr/>
      <dgm:t>
        <a:bodyPr/>
        <a:lstStyle/>
        <a:p>
          <a:endParaRPr lang="fr-FR" sz="2000">
            <a:solidFill>
              <a:schemeClr val="bg1"/>
            </a:solidFill>
          </a:endParaRPr>
        </a:p>
      </dgm:t>
    </dgm:pt>
    <dgm:pt modelId="{B34117EE-53E8-4F0B-9BA1-E6155FC8EB60}" type="sibTrans" cxnId="{E29FF0D3-0721-45EE-BDBA-ED36EC4F9165}">
      <dgm:prSet/>
      <dgm:spPr/>
      <dgm:t>
        <a:bodyPr/>
        <a:lstStyle/>
        <a:p>
          <a:endParaRPr lang="fr-FR" sz="2000">
            <a:solidFill>
              <a:schemeClr val="bg1"/>
            </a:solidFill>
          </a:endParaRPr>
        </a:p>
      </dgm:t>
    </dgm:pt>
    <dgm:pt modelId="{2D7733CE-DBD7-4880-8D3B-76DF0C1095D3}">
      <dgm:prSet phldrT="[Texte]" custT="1"/>
      <dgm:spPr/>
      <dgm:t>
        <a:bodyPr/>
        <a:lstStyle/>
        <a:p>
          <a:r>
            <a:rPr lang="fr-FR" sz="4000" dirty="0">
              <a:solidFill>
                <a:schemeClr val="bg1"/>
              </a:solidFill>
            </a:rPr>
            <a:t>Méfaits</a:t>
          </a:r>
        </a:p>
      </dgm:t>
    </dgm:pt>
    <dgm:pt modelId="{D0A7A56F-7DF7-4CF5-9651-E9C14B07F6F4}" type="parTrans" cxnId="{F2CC22FB-05FC-4CD5-B9AD-B3C5E4FC7612}">
      <dgm:prSet/>
      <dgm:spPr/>
      <dgm:t>
        <a:bodyPr/>
        <a:lstStyle/>
        <a:p>
          <a:endParaRPr lang="fr-FR" sz="2000">
            <a:solidFill>
              <a:schemeClr val="bg1"/>
            </a:solidFill>
          </a:endParaRPr>
        </a:p>
      </dgm:t>
    </dgm:pt>
    <dgm:pt modelId="{FAAC1B10-AB74-4CC4-AA8F-87A8AC0AE517}" type="sibTrans" cxnId="{F2CC22FB-05FC-4CD5-B9AD-B3C5E4FC7612}">
      <dgm:prSet/>
      <dgm:spPr/>
      <dgm:t>
        <a:bodyPr/>
        <a:lstStyle/>
        <a:p>
          <a:endParaRPr lang="fr-FR" sz="2000">
            <a:solidFill>
              <a:schemeClr val="bg1"/>
            </a:solidFill>
          </a:endParaRPr>
        </a:p>
      </dgm:t>
    </dgm:pt>
    <dgm:pt modelId="{C1C431A5-6DD5-410B-937C-822C82B46240}">
      <dgm:prSet phldrT="[Texte]" custT="1"/>
      <dgm:spPr/>
      <dgm:t>
        <a:bodyPr/>
        <a:lstStyle/>
        <a:p>
          <a:r>
            <a:rPr lang="fr-FR" sz="2400" dirty="0">
              <a:solidFill>
                <a:schemeClr val="bg1"/>
              </a:solidFill>
            </a:rPr>
            <a:t>Finalité / Démarche</a:t>
          </a:r>
        </a:p>
      </dgm:t>
    </dgm:pt>
    <dgm:pt modelId="{9CE332C1-956F-4A04-B654-CEFBD60094E9}" type="parTrans" cxnId="{40CDE3F5-F94C-48A6-BD22-C1440C262534}">
      <dgm:prSet/>
      <dgm:spPr/>
      <dgm:t>
        <a:bodyPr/>
        <a:lstStyle/>
        <a:p>
          <a:endParaRPr lang="fr-FR" sz="2000">
            <a:solidFill>
              <a:schemeClr val="bg1"/>
            </a:solidFill>
          </a:endParaRPr>
        </a:p>
      </dgm:t>
    </dgm:pt>
    <dgm:pt modelId="{A081480D-BA08-49B3-882E-38015CE41F43}" type="sibTrans" cxnId="{40CDE3F5-F94C-48A6-BD22-C1440C262534}">
      <dgm:prSet/>
      <dgm:spPr/>
      <dgm:t>
        <a:bodyPr/>
        <a:lstStyle/>
        <a:p>
          <a:endParaRPr lang="fr-FR" sz="2000">
            <a:solidFill>
              <a:schemeClr val="bg1"/>
            </a:solidFill>
          </a:endParaRPr>
        </a:p>
      </dgm:t>
    </dgm:pt>
    <dgm:pt modelId="{3E06B381-8951-44D2-8B0A-57CE1A1F672C}">
      <dgm:prSet phldrT="[Texte]" custT="1"/>
      <dgm:spPr/>
      <dgm:t>
        <a:bodyPr/>
        <a:lstStyle/>
        <a:p>
          <a:r>
            <a:rPr lang="fr-FR" sz="2400" dirty="0">
              <a:solidFill>
                <a:schemeClr val="bg1"/>
              </a:solidFill>
            </a:rPr>
            <a:t>Coût / Avantage</a:t>
          </a:r>
          <a:endParaRPr lang="fr-FR" sz="2400" dirty="0">
            <a:solidFill>
              <a:schemeClr val="bg1"/>
            </a:solidFill>
          </a:endParaRPr>
        </a:p>
      </dgm:t>
    </dgm:pt>
    <dgm:pt modelId="{D3DD7429-8CB6-461E-A3EE-3895A845593F}" type="parTrans" cxnId="{EDEC1412-3E59-41C6-BF27-BACDF81DEA97}">
      <dgm:prSet/>
      <dgm:spPr/>
      <dgm:t>
        <a:bodyPr/>
        <a:lstStyle/>
        <a:p>
          <a:endParaRPr lang="fr-FR" sz="2000">
            <a:solidFill>
              <a:schemeClr val="bg1"/>
            </a:solidFill>
          </a:endParaRPr>
        </a:p>
      </dgm:t>
    </dgm:pt>
    <dgm:pt modelId="{CF853A0B-3B58-4FD0-AAA1-D8DF98B46A4F}" type="sibTrans" cxnId="{EDEC1412-3E59-41C6-BF27-BACDF81DEA97}">
      <dgm:prSet/>
      <dgm:spPr/>
      <dgm:t>
        <a:bodyPr/>
        <a:lstStyle/>
        <a:p>
          <a:endParaRPr lang="fr-FR" sz="2000">
            <a:solidFill>
              <a:schemeClr val="bg1"/>
            </a:solidFill>
          </a:endParaRPr>
        </a:p>
      </dgm:t>
    </dgm:pt>
    <dgm:pt modelId="{B0014EF9-6833-4B96-A30A-8CDC389C0674}">
      <dgm:prSet phldrT="[Texte]" custT="1"/>
      <dgm:spPr/>
      <dgm:t>
        <a:bodyPr/>
        <a:lstStyle/>
        <a:p>
          <a:r>
            <a:rPr lang="fr-FR" sz="2400" dirty="0">
              <a:solidFill>
                <a:schemeClr val="bg1"/>
              </a:solidFill>
            </a:rPr>
            <a:t>Lourdeur / Plaisir</a:t>
          </a:r>
        </a:p>
      </dgm:t>
    </dgm:pt>
    <dgm:pt modelId="{3892026F-64AC-4FD5-9484-335C382E3930}" type="parTrans" cxnId="{509EA329-3465-487E-AE5B-F25BE96968C6}">
      <dgm:prSet/>
      <dgm:spPr/>
      <dgm:t>
        <a:bodyPr/>
        <a:lstStyle/>
        <a:p>
          <a:endParaRPr lang="fr-FR"/>
        </a:p>
      </dgm:t>
    </dgm:pt>
    <dgm:pt modelId="{34317BAB-3ADC-40C5-95B1-8D83457EA102}" type="sibTrans" cxnId="{509EA329-3465-487E-AE5B-F25BE96968C6}">
      <dgm:prSet/>
      <dgm:spPr/>
      <dgm:t>
        <a:bodyPr/>
        <a:lstStyle/>
        <a:p>
          <a:endParaRPr lang="fr-FR"/>
        </a:p>
      </dgm:t>
    </dgm:pt>
    <dgm:pt modelId="{193A4705-6C56-495C-8B3C-F8524C81CCA5}">
      <dgm:prSet phldrT="[Texte]" custT="1"/>
      <dgm:spPr/>
      <dgm:t>
        <a:bodyPr/>
        <a:lstStyle/>
        <a:p>
          <a:endParaRPr lang="fr-FR" sz="2400" dirty="0">
            <a:solidFill>
              <a:schemeClr val="bg1"/>
            </a:solidFill>
          </a:endParaRPr>
        </a:p>
      </dgm:t>
    </dgm:pt>
    <dgm:pt modelId="{C8F4971D-12C7-4705-83F3-DFD55398DA74}" type="parTrans" cxnId="{967DB24F-7DEC-4B07-8F58-6E5463B4FA1B}">
      <dgm:prSet/>
      <dgm:spPr/>
      <dgm:t>
        <a:bodyPr/>
        <a:lstStyle/>
        <a:p>
          <a:endParaRPr lang="fr-FR"/>
        </a:p>
      </dgm:t>
    </dgm:pt>
    <dgm:pt modelId="{D6A2CA43-22B9-4D19-9B79-1403CFD973F1}" type="sibTrans" cxnId="{967DB24F-7DEC-4B07-8F58-6E5463B4FA1B}">
      <dgm:prSet/>
      <dgm:spPr/>
      <dgm:t>
        <a:bodyPr/>
        <a:lstStyle/>
        <a:p>
          <a:endParaRPr lang="fr-FR"/>
        </a:p>
      </dgm:t>
    </dgm:pt>
    <dgm:pt modelId="{68862DCB-811C-4514-B225-DC4E0F10221F}">
      <dgm:prSet phldrT="[Texte]" custT="1"/>
      <dgm:spPr/>
      <dgm:t>
        <a:bodyPr/>
        <a:lstStyle/>
        <a:p>
          <a:endParaRPr lang="fr-FR" sz="2400" dirty="0">
            <a:solidFill>
              <a:schemeClr val="bg1"/>
            </a:solidFill>
          </a:endParaRPr>
        </a:p>
      </dgm:t>
    </dgm:pt>
    <dgm:pt modelId="{3AD545D9-C10C-4A9E-9339-57233BEC608D}" type="parTrans" cxnId="{5374511E-256E-4BED-BDEB-86EEFA45F997}">
      <dgm:prSet/>
      <dgm:spPr/>
      <dgm:t>
        <a:bodyPr/>
        <a:lstStyle/>
        <a:p>
          <a:endParaRPr lang="fr-FR"/>
        </a:p>
      </dgm:t>
    </dgm:pt>
    <dgm:pt modelId="{53CF15BB-65CB-4FF5-93D1-63F954FCB1CF}" type="sibTrans" cxnId="{5374511E-256E-4BED-BDEB-86EEFA45F997}">
      <dgm:prSet/>
      <dgm:spPr/>
      <dgm:t>
        <a:bodyPr/>
        <a:lstStyle/>
        <a:p>
          <a:endParaRPr lang="fr-FR"/>
        </a:p>
      </dgm:t>
    </dgm:pt>
    <dgm:pt modelId="{23D8BFBC-53A8-4AD6-945D-A742901AAB77}">
      <dgm:prSet phldrT="[Texte]" custT="1"/>
      <dgm:spPr/>
      <dgm:t>
        <a:bodyPr/>
        <a:lstStyle/>
        <a:p>
          <a:endParaRPr lang="fr-FR" sz="2400" dirty="0">
            <a:solidFill>
              <a:schemeClr val="bg1"/>
            </a:solidFill>
          </a:endParaRPr>
        </a:p>
      </dgm:t>
    </dgm:pt>
    <dgm:pt modelId="{6603B6A7-D2DF-45E6-8FB2-F30002697661}" type="parTrans" cxnId="{87B70FC8-2E6F-4551-8674-C61FA76C3710}">
      <dgm:prSet/>
      <dgm:spPr/>
      <dgm:t>
        <a:bodyPr/>
        <a:lstStyle/>
        <a:p>
          <a:endParaRPr lang="fr-FR"/>
        </a:p>
      </dgm:t>
    </dgm:pt>
    <dgm:pt modelId="{8801033C-A470-4FCF-BE25-77D1BE0B102F}" type="sibTrans" cxnId="{87B70FC8-2E6F-4551-8674-C61FA76C3710}">
      <dgm:prSet/>
      <dgm:spPr/>
      <dgm:t>
        <a:bodyPr/>
        <a:lstStyle/>
        <a:p>
          <a:endParaRPr lang="fr-FR"/>
        </a:p>
      </dgm:t>
    </dgm:pt>
    <dgm:pt modelId="{CB77F830-D517-4C8A-96B0-E7E9865FBF62}">
      <dgm:prSet phldrT="[Texte]" custT="1"/>
      <dgm:spPr/>
      <dgm:t>
        <a:bodyPr/>
        <a:lstStyle/>
        <a:p>
          <a:r>
            <a:rPr lang="fr-FR" sz="2400" dirty="0">
              <a:solidFill>
                <a:schemeClr val="bg1"/>
              </a:solidFill>
            </a:rPr>
            <a:t>…</a:t>
          </a:r>
        </a:p>
      </dgm:t>
    </dgm:pt>
    <dgm:pt modelId="{8871C9FC-0AFF-48AF-A6DA-3EF7FC48CBC8}" type="parTrans" cxnId="{0724AA13-7371-488B-A8F7-791B1110C7DB}">
      <dgm:prSet/>
      <dgm:spPr/>
      <dgm:t>
        <a:bodyPr/>
        <a:lstStyle/>
        <a:p>
          <a:endParaRPr lang="fr-FR"/>
        </a:p>
      </dgm:t>
    </dgm:pt>
    <dgm:pt modelId="{886E658C-85B3-4B53-867A-7C1A2E47EC90}" type="sibTrans" cxnId="{0724AA13-7371-488B-A8F7-791B1110C7DB}">
      <dgm:prSet/>
      <dgm:spPr/>
      <dgm:t>
        <a:bodyPr/>
        <a:lstStyle/>
        <a:p>
          <a:endParaRPr lang="fr-FR"/>
        </a:p>
      </dgm:t>
    </dgm:pt>
    <dgm:pt modelId="{8951926D-5E61-408A-A28E-2D48A3D36993}" type="pres">
      <dgm:prSet presAssocID="{B15ACA82-BD1D-478C-B15A-06EA5FFDCB28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8AADC5BA-FADD-4956-BA9F-46D657693652}" type="pres">
      <dgm:prSet presAssocID="{B15ACA82-BD1D-478C-B15A-06EA5FFDCB28}" presName="dummyMaxCanvas" presStyleCnt="0"/>
      <dgm:spPr/>
    </dgm:pt>
    <dgm:pt modelId="{672280BB-550F-4D74-8A71-FFE230DF8350}" type="pres">
      <dgm:prSet presAssocID="{B15ACA82-BD1D-478C-B15A-06EA5FFDCB28}" presName="parentComposite" presStyleCnt="0"/>
      <dgm:spPr/>
    </dgm:pt>
    <dgm:pt modelId="{A4A659B9-BACE-4478-870D-973BF9EC9C64}" type="pres">
      <dgm:prSet presAssocID="{B15ACA82-BD1D-478C-B15A-06EA5FFDCB28}" presName="parent1" presStyleLbl="alignAccFollowNode1" presStyleIdx="0" presStyleCnt="4" custScaleX="126221">
        <dgm:presLayoutVars>
          <dgm:chMax val="4"/>
        </dgm:presLayoutVars>
      </dgm:prSet>
      <dgm:spPr/>
    </dgm:pt>
    <dgm:pt modelId="{D12822B6-F958-40A2-8A21-913C182E1EB7}" type="pres">
      <dgm:prSet presAssocID="{B15ACA82-BD1D-478C-B15A-06EA5FFDCB28}" presName="parent2" presStyleLbl="alignAccFollowNode1" presStyleIdx="1" presStyleCnt="4" custScaleX="122727">
        <dgm:presLayoutVars>
          <dgm:chMax val="4"/>
        </dgm:presLayoutVars>
      </dgm:prSet>
      <dgm:spPr/>
    </dgm:pt>
    <dgm:pt modelId="{1FF1AAEC-44D7-49CA-A644-048548458FF9}" type="pres">
      <dgm:prSet presAssocID="{B15ACA82-BD1D-478C-B15A-06EA5FFDCB28}" presName="childrenComposite" presStyleCnt="0"/>
      <dgm:spPr/>
    </dgm:pt>
    <dgm:pt modelId="{CA2CDD8B-6CB7-4946-BB4E-EAAD815A865E}" type="pres">
      <dgm:prSet presAssocID="{B15ACA82-BD1D-478C-B15A-06EA5FFDCB28}" presName="dummyMaxCanvas_ChildArea" presStyleCnt="0"/>
      <dgm:spPr/>
    </dgm:pt>
    <dgm:pt modelId="{3EB8C076-339A-4DE8-B120-F0AB94FAD0A7}" type="pres">
      <dgm:prSet presAssocID="{B15ACA82-BD1D-478C-B15A-06EA5FFDCB28}" presName="fulcrum" presStyleLbl="alignAccFollowNode1" presStyleIdx="2" presStyleCnt="4"/>
      <dgm:spPr/>
    </dgm:pt>
    <dgm:pt modelId="{30CD3449-C33F-45A9-8507-E4AC47306CD1}" type="pres">
      <dgm:prSet presAssocID="{B15ACA82-BD1D-478C-B15A-06EA5FFDCB28}" presName="balance_44" presStyleLbl="alignAccFollowNode1" presStyleIdx="3" presStyleCnt="4">
        <dgm:presLayoutVars>
          <dgm:bulletEnabled val="1"/>
        </dgm:presLayoutVars>
      </dgm:prSet>
      <dgm:spPr/>
    </dgm:pt>
    <dgm:pt modelId="{0CB334F4-EF45-4A0D-BAAD-60B20DB1166D}" type="pres">
      <dgm:prSet presAssocID="{B15ACA82-BD1D-478C-B15A-06EA5FFDCB28}" presName="right_44_1" presStyleLbl="node1" presStyleIdx="0" presStyleCnt="8">
        <dgm:presLayoutVars>
          <dgm:bulletEnabled val="1"/>
        </dgm:presLayoutVars>
      </dgm:prSet>
      <dgm:spPr/>
    </dgm:pt>
    <dgm:pt modelId="{7905DB64-231D-43B1-96C0-0BCA7075E2AE}" type="pres">
      <dgm:prSet presAssocID="{B15ACA82-BD1D-478C-B15A-06EA5FFDCB28}" presName="right_44_2" presStyleLbl="node1" presStyleIdx="1" presStyleCnt="8">
        <dgm:presLayoutVars>
          <dgm:bulletEnabled val="1"/>
        </dgm:presLayoutVars>
      </dgm:prSet>
      <dgm:spPr/>
    </dgm:pt>
    <dgm:pt modelId="{9EB390C5-8DA0-4F4B-9ED7-BB01DDF7AE62}" type="pres">
      <dgm:prSet presAssocID="{B15ACA82-BD1D-478C-B15A-06EA5FFDCB28}" presName="right_44_3" presStyleLbl="node1" presStyleIdx="2" presStyleCnt="8">
        <dgm:presLayoutVars>
          <dgm:bulletEnabled val="1"/>
        </dgm:presLayoutVars>
      </dgm:prSet>
      <dgm:spPr/>
    </dgm:pt>
    <dgm:pt modelId="{52DEBBB2-01B3-4AB9-BD72-414EDF6D9EBD}" type="pres">
      <dgm:prSet presAssocID="{B15ACA82-BD1D-478C-B15A-06EA5FFDCB28}" presName="right_44_4" presStyleLbl="node1" presStyleIdx="3" presStyleCnt="8">
        <dgm:presLayoutVars>
          <dgm:bulletEnabled val="1"/>
        </dgm:presLayoutVars>
      </dgm:prSet>
      <dgm:spPr/>
    </dgm:pt>
    <dgm:pt modelId="{71177EF1-9EA1-4B7C-A481-FFF663CAF7A8}" type="pres">
      <dgm:prSet presAssocID="{B15ACA82-BD1D-478C-B15A-06EA5FFDCB28}" presName="left_44_1" presStyleLbl="node1" presStyleIdx="4" presStyleCnt="8">
        <dgm:presLayoutVars>
          <dgm:bulletEnabled val="1"/>
        </dgm:presLayoutVars>
      </dgm:prSet>
      <dgm:spPr/>
    </dgm:pt>
    <dgm:pt modelId="{57342E57-8F6A-40DC-A538-89C9BB6431E0}" type="pres">
      <dgm:prSet presAssocID="{B15ACA82-BD1D-478C-B15A-06EA5FFDCB28}" presName="left_44_2" presStyleLbl="node1" presStyleIdx="5" presStyleCnt="8">
        <dgm:presLayoutVars>
          <dgm:bulletEnabled val="1"/>
        </dgm:presLayoutVars>
      </dgm:prSet>
      <dgm:spPr/>
    </dgm:pt>
    <dgm:pt modelId="{100FAD72-1831-42CD-98ED-5061A4CF77F6}" type="pres">
      <dgm:prSet presAssocID="{B15ACA82-BD1D-478C-B15A-06EA5FFDCB28}" presName="left_44_3" presStyleLbl="node1" presStyleIdx="6" presStyleCnt="8">
        <dgm:presLayoutVars>
          <dgm:bulletEnabled val="1"/>
        </dgm:presLayoutVars>
      </dgm:prSet>
      <dgm:spPr/>
    </dgm:pt>
    <dgm:pt modelId="{766ECB86-59F3-4760-8169-6DA4A8A17A2B}" type="pres">
      <dgm:prSet presAssocID="{B15ACA82-BD1D-478C-B15A-06EA5FFDCB28}" presName="left_44_4" presStyleLbl="node1" presStyleIdx="7" presStyleCnt="8">
        <dgm:presLayoutVars>
          <dgm:bulletEnabled val="1"/>
        </dgm:presLayoutVars>
      </dgm:prSet>
      <dgm:spPr/>
    </dgm:pt>
  </dgm:ptLst>
  <dgm:cxnLst>
    <dgm:cxn modelId="{219EFD11-3F2A-4F6C-B635-419D910C8C23}" type="presOf" srcId="{CB77F830-D517-4C8A-96B0-E7E9865FBF62}" destId="{52DEBBB2-01B3-4AB9-BD72-414EDF6D9EBD}" srcOrd="0" destOrd="0" presId="urn:microsoft.com/office/officeart/2005/8/layout/balance1"/>
    <dgm:cxn modelId="{878D5C54-9265-4551-91EB-3D9FB0F4BF3D}" type="presOf" srcId="{2D7733CE-DBD7-4880-8D3B-76DF0C1095D3}" destId="{D12822B6-F958-40A2-8A21-913C182E1EB7}" srcOrd="0" destOrd="0" presId="urn:microsoft.com/office/officeart/2005/8/layout/balance1"/>
    <dgm:cxn modelId="{49E2CB49-25E8-421D-8605-3762C94B9A7A}" type="presOf" srcId="{C1C431A5-6DD5-410B-937C-822C82B46240}" destId="{0CB334F4-EF45-4A0D-BAAD-60B20DB1166D}" srcOrd="0" destOrd="0" presId="urn:microsoft.com/office/officeart/2005/8/layout/balance1"/>
    <dgm:cxn modelId="{5374511E-256E-4BED-BDEB-86EEFA45F997}" srcId="{7D64A6BB-6D9B-4F4C-9470-291C43E6F076}" destId="{68862DCB-811C-4514-B225-DC4E0F10221F}" srcOrd="1" destOrd="0" parTransId="{3AD545D9-C10C-4A9E-9339-57233BEC608D}" sibTransId="{53CF15BB-65CB-4FF5-93D1-63F954FCB1CF}"/>
    <dgm:cxn modelId="{DAA21FB8-1059-458A-BBF3-E215F82019AA}" type="presOf" srcId="{23D8BFBC-53A8-4AD6-945D-A742901AAB77}" destId="{100FAD72-1831-42CD-98ED-5061A4CF77F6}" srcOrd="0" destOrd="0" presId="urn:microsoft.com/office/officeart/2005/8/layout/balance1"/>
    <dgm:cxn modelId="{509EA329-3465-487E-AE5B-F25BE96968C6}" srcId="{2D7733CE-DBD7-4880-8D3B-76DF0C1095D3}" destId="{B0014EF9-6833-4B96-A30A-8CDC389C0674}" srcOrd="2" destOrd="0" parTransId="{3892026F-64AC-4FD5-9484-335C382E3930}" sibTransId="{34317BAB-3ADC-40C5-95B1-8D83457EA102}"/>
    <dgm:cxn modelId="{902C2ED3-DC92-415F-B8C9-3E71F09B0627}" type="presOf" srcId="{193A4705-6C56-495C-8B3C-F8524C81CCA5}" destId="{71177EF1-9EA1-4B7C-A481-FFF663CAF7A8}" srcOrd="0" destOrd="0" presId="urn:microsoft.com/office/officeart/2005/8/layout/balance1"/>
    <dgm:cxn modelId="{32435E36-1D54-4305-BFC3-54C6B4E97177}" type="presOf" srcId="{3E06B381-8951-44D2-8B0A-57CE1A1F672C}" destId="{7905DB64-231D-43B1-96C0-0BCA7075E2AE}" srcOrd="0" destOrd="0" presId="urn:microsoft.com/office/officeart/2005/8/layout/balance1"/>
    <dgm:cxn modelId="{F2CC22FB-05FC-4CD5-B9AD-B3C5E4FC7612}" srcId="{B15ACA82-BD1D-478C-B15A-06EA5FFDCB28}" destId="{2D7733CE-DBD7-4880-8D3B-76DF0C1095D3}" srcOrd="1" destOrd="0" parTransId="{D0A7A56F-7DF7-4CF5-9651-E9C14B07F6F4}" sibTransId="{FAAC1B10-AB74-4CC4-AA8F-87A8AC0AE517}"/>
    <dgm:cxn modelId="{D41CEFA6-A6FC-4D4D-A279-80739337DF44}" type="presOf" srcId="{B0014EF9-6833-4B96-A30A-8CDC389C0674}" destId="{9EB390C5-8DA0-4F4B-9ED7-BB01DDF7AE62}" srcOrd="0" destOrd="0" presId="urn:microsoft.com/office/officeart/2005/8/layout/balance1"/>
    <dgm:cxn modelId="{0724AA13-7371-488B-A8F7-791B1110C7DB}" srcId="{2D7733CE-DBD7-4880-8D3B-76DF0C1095D3}" destId="{CB77F830-D517-4C8A-96B0-E7E9865FBF62}" srcOrd="3" destOrd="0" parTransId="{8871C9FC-0AFF-48AF-A6DA-3EF7FC48CBC8}" sibTransId="{886E658C-85B3-4B53-867A-7C1A2E47EC90}"/>
    <dgm:cxn modelId="{B8F76268-2DFB-4021-92F1-86E1B9D7D72A}" srcId="{B15ACA82-BD1D-478C-B15A-06EA5FFDCB28}" destId="{7D64A6BB-6D9B-4F4C-9470-291C43E6F076}" srcOrd="0" destOrd="0" parTransId="{41D8A10F-1046-45CF-9A97-4C1E49F8653A}" sibTransId="{0388574C-4496-4DC5-86C6-CB9C5313FA01}"/>
    <dgm:cxn modelId="{E29FF0D3-0721-45EE-BDBA-ED36EC4F9165}" srcId="{7D64A6BB-6D9B-4F4C-9470-291C43E6F076}" destId="{571B7F81-7193-4C93-A2E7-DB8099432CFF}" srcOrd="3" destOrd="0" parTransId="{075F072E-C849-4032-A7B8-F86E90AFD5AC}" sibTransId="{B34117EE-53E8-4F0B-9BA1-E6155FC8EB60}"/>
    <dgm:cxn modelId="{E3369CF8-D62A-4DC8-B984-C1B2D39C4E0A}" type="presOf" srcId="{B15ACA82-BD1D-478C-B15A-06EA5FFDCB28}" destId="{8951926D-5E61-408A-A28E-2D48A3D36993}" srcOrd="0" destOrd="0" presId="urn:microsoft.com/office/officeart/2005/8/layout/balance1"/>
    <dgm:cxn modelId="{BA3A9975-F467-49CF-B39E-F11AFE876D74}" type="presOf" srcId="{571B7F81-7193-4C93-A2E7-DB8099432CFF}" destId="{766ECB86-59F3-4760-8169-6DA4A8A17A2B}" srcOrd="0" destOrd="0" presId="urn:microsoft.com/office/officeart/2005/8/layout/balance1"/>
    <dgm:cxn modelId="{7FA201FA-9AF9-423D-B150-BF6873E6A293}" type="presOf" srcId="{68862DCB-811C-4514-B225-DC4E0F10221F}" destId="{57342E57-8F6A-40DC-A538-89C9BB6431E0}" srcOrd="0" destOrd="0" presId="urn:microsoft.com/office/officeart/2005/8/layout/balance1"/>
    <dgm:cxn modelId="{967DB24F-7DEC-4B07-8F58-6E5463B4FA1B}" srcId="{7D64A6BB-6D9B-4F4C-9470-291C43E6F076}" destId="{193A4705-6C56-495C-8B3C-F8524C81CCA5}" srcOrd="0" destOrd="0" parTransId="{C8F4971D-12C7-4705-83F3-DFD55398DA74}" sibTransId="{D6A2CA43-22B9-4D19-9B79-1403CFD973F1}"/>
    <dgm:cxn modelId="{FA09B0BB-0BB6-43E4-9530-838783481663}" type="presOf" srcId="{7D64A6BB-6D9B-4F4C-9470-291C43E6F076}" destId="{A4A659B9-BACE-4478-870D-973BF9EC9C64}" srcOrd="0" destOrd="0" presId="urn:microsoft.com/office/officeart/2005/8/layout/balance1"/>
    <dgm:cxn modelId="{40CDE3F5-F94C-48A6-BD22-C1440C262534}" srcId="{2D7733CE-DBD7-4880-8D3B-76DF0C1095D3}" destId="{C1C431A5-6DD5-410B-937C-822C82B46240}" srcOrd="0" destOrd="0" parTransId="{9CE332C1-956F-4A04-B654-CEFBD60094E9}" sibTransId="{A081480D-BA08-49B3-882E-38015CE41F43}"/>
    <dgm:cxn modelId="{87B70FC8-2E6F-4551-8674-C61FA76C3710}" srcId="{7D64A6BB-6D9B-4F4C-9470-291C43E6F076}" destId="{23D8BFBC-53A8-4AD6-945D-A742901AAB77}" srcOrd="2" destOrd="0" parTransId="{6603B6A7-D2DF-45E6-8FB2-F30002697661}" sibTransId="{8801033C-A470-4FCF-BE25-77D1BE0B102F}"/>
    <dgm:cxn modelId="{EDEC1412-3E59-41C6-BF27-BACDF81DEA97}" srcId="{2D7733CE-DBD7-4880-8D3B-76DF0C1095D3}" destId="{3E06B381-8951-44D2-8B0A-57CE1A1F672C}" srcOrd="1" destOrd="0" parTransId="{D3DD7429-8CB6-461E-A3EE-3895A845593F}" sibTransId="{CF853A0B-3B58-4FD0-AAA1-D8DF98B46A4F}"/>
    <dgm:cxn modelId="{5F28ECAC-0B7D-4849-BFBE-832BB8790349}" type="presParOf" srcId="{8951926D-5E61-408A-A28E-2D48A3D36993}" destId="{8AADC5BA-FADD-4956-BA9F-46D657693652}" srcOrd="0" destOrd="0" presId="urn:microsoft.com/office/officeart/2005/8/layout/balance1"/>
    <dgm:cxn modelId="{0F9ADA7A-C4AC-47C9-85DE-B2B80D7AAF15}" type="presParOf" srcId="{8951926D-5E61-408A-A28E-2D48A3D36993}" destId="{672280BB-550F-4D74-8A71-FFE230DF8350}" srcOrd="1" destOrd="0" presId="urn:microsoft.com/office/officeart/2005/8/layout/balance1"/>
    <dgm:cxn modelId="{E20ACFA0-04CD-47C7-A69D-28173A137387}" type="presParOf" srcId="{672280BB-550F-4D74-8A71-FFE230DF8350}" destId="{A4A659B9-BACE-4478-870D-973BF9EC9C64}" srcOrd="0" destOrd="0" presId="urn:microsoft.com/office/officeart/2005/8/layout/balance1"/>
    <dgm:cxn modelId="{3BB2F55B-E951-42F4-84F7-368B20444E44}" type="presParOf" srcId="{672280BB-550F-4D74-8A71-FFE230DF8350}" destId="{D12822B6-F958-40A2-8A21-913C182E1EB7}" srcOrd="1" destOrd="0" presId="urn:microsoft.com/office/officeart/2005/8/layout/balance1"/>
    <dgm:cxn modelId="{2829DD7A-1016-4833-A616-855C88899C82}" type="presParOf" srcId="{8951926D-5E61-408A-A28E-2D48A3D36993}" destId="{1FF1AAEC-44D7-49CA-A644-048548458FF9}" srcOrd="2" destOrd="0" presId="urn:microsoft.com/office/officeart/2005/8/layout/balance1"/>
    <dgm:cxn modelId="{E102C0AB-C98B-42D0-AD48-8792E19B121C}" type="presParOf" srcId="{1FF1AAEC-44D7-49CA-A644-048548458FF9}" destId="{CA2CDD8B-6CB7-4946-BB4E-EAAD815A865E}" srcOrd="0" destOrd="0" presId="urn:microsoft.com/office/officeart/2005/8/layout/balance1"/>
    <dgm:cxn modelId="{9A5D7F81-3F49-48E6-A1E9-E3CD6F959645}" type="presParOf" srcId="{1FF1AAEC-44D7-49CA-A644-048548458FF9}" destId="{3EB8C076-339A-4DE8-B120-F0AB94FAD0A7}" srcOrd="1" destOrd="0" presId="urn:microsoft.com/office/officeart/2005/8/layout/balance1"/>
    <dgm:cxn modelId="{6DCA9DF5-7F34-460D-AC2F-B80D061B45E3}" type="presParOf" srcId="{1FF1AAEC-44D7-49CA-A644-048548458FF9}" destId="{30CD3449-C33F-45A9-8507-E4AC47306CD1}" srcOrd="2" destOrd="0" presId="urn:microsoft.com/office/officeart/2005/8/layout/balance1"/>
    <dgm:cxn modelId="{61EF7E9E-2501-4241-A520-C944C1330456}" type="presParOf" srcId="{1FF1AAEC-44D7-49CA-A644-048548458FF9}" destId="{0CB334F4-EF45-4A0D-BAAD-60B20DB1166D}" srcOrd="3" destOrd="0" presId="urn:microsoft.com/office/officeart/2005/8/layout/balance1"/>
    <dgm:cxn modelId="{5EE1A892-0ADC-4CA0-BDF9-E8387E3DA71B}" type="presParOf" srcId="{1FF1AAEC-44D7-49CA-A644-048548458FF9}" destId="{7905DB64-231D-43B1-96C0-0BCA7075E2AE}" srcOrd="4" destOrd="0" presId="urn:microsoft.com/office/officeart/2005/8/layout/balance1"/>
    <dgm:cxn modelId="{40A63373-F53E-4E7B-A281-BF49BE346E66}" type="presParOf" srcId="{1FF1AAEC-44D7-49CA-A644-048548458FF9}" destId="{9EB390C5-8DA0-4F4B-9ED7-BB01DDF7AE62}" srcOrd="5" destOrd="0" presId="urn:microsoft.com/office/officeart/2005/8/layout/balance1"/>
    <dgm:cxn modelId="{FF0A9973-19FC-4502-92A4-F436EF33BB93}" type="presParOf" srcId="{1FF1AAEC-44D7-49CA-A644-048548458FF9}" destId="{52DEBBB2-01B3-4AB9-BD72-414EDF6D9EBD}" srcOrd="6" destOrd="0" presId="urn:microsoft.com/office/officeart/2005/8/layout/balance1"/>
    <dgm:cxn modelId="{E3FDB502-A221-4B43-A22A-55F42B02CCA2}" type="presParOf" srcId="{1FF1AAEC-44D7-49CA-A644-048548458FF9}" destId="{71177EF1-9EA1-4B7C-A481-FFF663CAF7A8}" srcOrd="7" destOrd="0" presId="urn:microsoft.com/office/officeart/2005/8/layout/balance1"/>
    <dgm:cxn modelId="{84B3B40B-08D6-45A3-93C9-DD37CF207D98}" type="presParOf" srcId="{1FF1AAEC-44D7-49CA-A644-048548458FF9}" destId="{57342E57-8F6A-40DC-A538-89C9BB6431E0}" srcOrd="8" destOrd="0" presId="urn:microsoft.com/office/officeart/2005/8/layout/balance1"/>
    <dgm:cxn modelId="{7C42E0A1-7F93-4E07-918B-275A026B07FE}" type="presParOf" srcId="{1FF1AAEC-44D7-49CA-A644-048548458FF9}" destId="{100FAD72-1831-42CD-98ED-5061A4CF77F6}" srcOrd="9" destOrd="0" presId="urn:microsoft.com/office/officeart/2005/8/layout/balance1"/>
    <dgm:cxn modelId="{2D0BAE61-ACD5-45FD-AF4D-112A0034B324}" type="presParOf" srcId="{1FF1AAEC-44D7-49CA-A644-048548458FF9}" destId="{766ECB86-59F3-4760-8169-6DA4A8A17A2B}" srcOrd="10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9491760-C120-46EE-890E-2E4FBACC784E}" type="doc">
      <dgm:prSet loTypeId="urn:microsoft.com/office/officeart/2005/8/layout/radial3" loCatId="relationship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37321B54-0FEA-4FB8-B3A9-192240A322A6}">
      <dgm:prSet phldrT="[Texte]"/>
      <dgm:spPr/>
      <dgm:t>
        <a:bodyPr/>
        <a:lstStyle/>
        <a:p>
          <a:pPr algn="ctr"/>
          <a:r>
            <a:rPr lang="fr-FR">
              <a:solidFill>
                <a:schemeClr val="bg1"/>
              </a:solidFill>
            </a:rPr>
            <a:t>Projets</a:t>
          </a:r>
          <a:endParaRPr lang="fr-FR" dirty="0">
            <a:solidFill>
              <a:schemeClr val="bg1"/>
            </a:solidFill>
          </a:endParaRPr>
        </a:p>
      </dgm:t>
    </dgm:pt>
    <dgm:pt modelId="{6A96F2D1-3F35-47C3-9C2D-67612CB40F5B}" type="parTrans" cxnId="{BF2F0F50-EFA3-48C7-8B67-A9D72E00A1C8}">
      <dgm:prSet/>
      <dgm:spPr/>
      <dgm:t>
        <a:bodyPr/>
        <a:lstStyle/>
        <a:p>
          <a:pPr algn="ctr"/>
          <a:endParaRPr lang="fr-FR">
            <a:solidFill>
              <a:schemeClr val="bg1"/>
            </a:solidFill>
          </a:endParaRPr>
        </a:p>
      </dgm:t>
    </dgm:pt>
    <dgm:pt modelId="{D055F033-CF3F-45BE-A852-C89C20A7774B}" type="sibTrans" cxnId="{BF2F0F50-EFA3-48C7-8B67-A9D72E00A1C8}">
      <dgm:prSet/>
      <dgm:spPr/>
      <dgm:t>
        <a:bodyPr/>
        <a:lstStyle/>
        <a:p>
          <a:pPr algn="ctr"/>
          <a:endParaRPr lang="fr-FR">
            <a:solidFill>
              <a:schemeClr val="bg1"/>
            </a:solidFill>
          </a:endParaRPr>
        </a:p>
      </dgm:t>
    </dgm:pt>
    <dgm:pt modelId="{4E96CFE3-697A-4E25-8949-AF6739965A07}">
      <dgm:prSet phldrT="[Texte]" custT="1"/>
      <dgm:spPr>
        <a:ln>
          <a:solidFill>
            <a:schemeClr val="bg1"/>
          </a:solidFill>
        </a:ln>
      </dgm:spPr>
      <dgm:t>
        <a:bodyPr/>
        <a:lstStyle/>
        <a:p>
          <a:pPr algn="ctr"/>
          <a:r>
            <a:rPr lang="fr-FR" sz="2000" dirty="0">
              <a:solidFill>
                <a:schemeClr val="bg1"/>
              </a:solidFill>
            </a:rPr>
            <a:t>Multi, inter, </a:t>
          </a:r>
          <a:r>
            <a:rPr lang="fr-FR" sz="2000" dirty="0" err="1">
              <a:solidFill>
                <a:schemeClr val="bg1"/>
              </a:solidFill>
            </a:rPr>
            <a:t>trans-disciplinaires</a:t>
          </a:r>
          <a:endParaRPr lang="fr-FR" sz="2000" dirty="0">
            <a:solidFill>
              <a:schemeClr val="bg1"/>
            </a:solidFill>
          </a:endParaRPr>
        </a:p>
      </dgm:t>
    </dgm:pt>
    <dgm:pt modelId="{38F15039-420C-448D-9363-B9539B20546D}" type="parTrans" cxnId="{C743BF27-841F-4902-A4B4-09C32C880571}">
      <dgm:prSet/>
      <dgm:spPr/>
      <dgm:t>
        <a:bodyPr/>
        <a:lstStyle/>
        <a:p>
          <a:pPr algn="ctr"/>
          <a:endParaRPr lang="fr-FR">
            <a:solidFill>
              <a:schemeClr val="bg1"/>
            </a:solidFill>
          </a:endParaRPr>
        </a:p>
      </dgm:t>
    </dgm:pt>
    <dgm:pt modelId="{408A1651-343F-412F-895A-2882D5CD5AD2}" type="sibTrans" cxnId="{C743BF27-841F-4902-A4B4-09C32C880571}">
      <dgm:prSet/>
      <dgm:spPr/>
      <dgm:t>
        <a:bodyPr/>
        <a:lstStyle/>
        <a:p>
          <a:pPr algn="ctr"/>
          <a:endParaRPr lang="fr-FR">
            <a:solidFill>
              <a:schemeClr val="bg1"/>
            </a:solidFill>
          </a:endParaRPr>
        </a:p>
      </dgm:t>
    </dgm:pt>
    <dgm:pt modelId="{4B4EA380-75EE-4D99-99BD-41EE3FDE3EFC}">
      <dgm:prSet phldrT="[Texte]" custT="1"/>
      <dgm:spPr>
        <a:ln>
          <a:solidFill>
            <a:schemeClr val="bg1"/>
          </a:solidFill>
        </a:ln>
      </dgm:spPr>
      <dgm:t>
        <a:bodyPr/>
        <a:lstStyle/>
        <a:p>
          <a:pPr algn="ctr"/>
          <a:r>
            <a:rPr lang="fr-FR" sz="2000">
              <a:solidFill>
                <a:schemeClr val="bg1"/>
              </a:solidFill>
            </a:rPr>
            <a:t>Interclasses</a:t>
          </a:r>
          <a:endParaRPr lang="fr-FR" sz="2000" dirty="0">
            <a:solidFill>
              <a:schemeClr val="bg1"/>
            </a:solidFill>
          </a:endParaRPr>
        </a:p>
      </dgm:t>
    </dgm:pt>
    <dgm:pt modelId="{4F07715C-7E0D-42DD-8D40-D91705CBEFB0}" type="parTrans" cxnId="{7D45523D-DC04-4AC4-8C7F-BBBAAABA8C07}">
      <dgm:prSet/>
      <dgm:spPr/>
      <dgm:t>
        <a:bodyPr/>
        <a:lstStyle/>
        <a:p>
          <a:pPr algn="ctr"/>
          <a:endParaRPr lang="fr-FR">
            <a:solidFill>
              <a:schemeClr val="bg1"/>
            </a:solidFill>
          </a:endParaRPr>
        </a:p>
      </dgm:t>
    </dgm:pt>
    <dgm:pt modelId="{C4805454-3AD2-4ABE-AC13-94F201BD5E5B}" type="sibTrans" cxnId="{7D45523D-DC04-4AC4-8C7F-BBBAAABA8C07}">
      <dgm:prSet/>
      <dgm:spPr/>
      <dgm:t>
        <a:bodyPr/>
        <a:lstStyle/>
        <a:p>
          <a:pPr algn="ctr"/>
          <a:endParaRPr lang="fr-FR">
            <a:solidFill>
              <a:schemeClr val="bg1"/>
            </a:solidFill>
          </a:endParaRPr>
        </a:p>
      </dgm:t>
    </dgm:pt>
    <dgm:pt modelId="{0EAFE40C-3A4C-45EE-9080-8843657835BF}">
      <dgm:prSet phldrT="[Texte]" custT="1"/>
      <dgm:spPr>
        <a:ln>
          <a:solidFill>
            <a:schemeClr val="bg1"/>
          </a:solidFill>
        </a:ln>
      </dgm:spPr>
      <dgm:t>
        <a:bodyPr/>
        <a:lstStyle/>
        <a:p>
          <a:pPr algn="ctr"/>
          <a:r>
            <a:rPr lang="fr-FR" sz="2000">
              <a:solidFill>
                <a:schemeClr val="bg1"/>
              </a:solidFill>
            </a:rPr>
            <a:t>Intra-cycle</a:t>
          </a:r>
          <a:endParaRPr lang="fr-FR" sz="2000" dirty="0">
            <a:solidFill>
              <a:schemeClr val="bg1"/>
            </a:solidFill>
          </a:endParaRPr>
        </a:p>
      </dgm:t>
    </dgm:pt>
    <dgm:pt modelId="{5468B0C7-FC2A-4E44-BD29-742BC3E6748B}" type="parTrans" cxnId="{62ECF0FE-AB71-4805-B66A-E23E2BC3E4C6}">
      <dgm:prSet/>
      <dgm:spPr/>
      <dgm:t>
        <a:bodyPr/>
        <a:lstStyle/>
        <a:p>
          <a:pPr algn="ctr"/>
          <a:endParaRPr lang="fr-FR">
            <a:solidFill>
              <a:schemeClr val="bg1"/>
            </a:solidFill>
          </a:endParaRPr>
        </a:p>
      </dgm:t>
    </dgm:pt>
    <dgm:pt modelId="{859F63FD-5F47-4967-B071-2EE400F64BFA}" type="sibTrans" cxnId="{62ECF0FE-AB71-4805-B66A-E23E2BC3E4C6}">
      <dgm:prSet/>
      <dgm:spPr/>
      <dgm:t>
        <a:bodyPr/>
        <a:lstStyle/>
        <a:p>
          <a:pPr algn="ctr"/>
          <a:endParaRPr lang="fr-FR">
            <a:solidFill>
              <a:schemeClr val="bg1"/>
            </a:solidFill>
          </a:endParaRPr>
        </a:p>
      </dgm:t>
    </dgm:pt>
    <dgm:pt modelId="{64013F33-FEDA-4640-97EF-77F5F09C6FD0}">
      <dgm:prSet phldrT="[Texte]" custT="1"/>
      <dgm:spPr>
        <a:ln>
          <a:solidFill>
            <a:schemeClr val="bg1"/>
          </a:solidFill>
        </a:ln>
      </dgm:spPr>
      <dgm:t>
        <a:bodyPr/>
        <a:lstStyle/>
        <a:p>
          <a:pPr algn="ctr"/>
          <a:r>
            <a:rPr lang="fr-FR" sz="1600">
              <a:solidFill>
                <a:schemeClr val="bg1"/>
              </a:solidFill>
            </a:rPr>
            <a:t>1er degrés</a:t>
          </a:r>
          <a:endParaRPr lang="fr-FR" sz="1600" dirty="0">
            <a:solidFill>
              <a:schemeClr val="bg1"/>
            </a:solidFill>
          </a:endParaRPr>
        </a:p>
      </dgm:t>
    </dgm:pt>
    <dgm:pt modelId="{1D70305D-6282-4497-9B96-843E43211227}" type="parTrans" cxnId="{2308432B-2920-4DF5-9BE1-B2A882929983}">
      <dgm:prSet/>
      <dgm:spPr/>
      <dgm:t>
        <a:bodyPr/>
        <a:lstStyle/>
        <a:p>
          <a:pPr algn="ctr"/>
          <a:endParaRPr lang="fr-FR">
            <a:solidFill>
              <a:schemeClr val="bg1"/>
            </a:solidFill>
          </a:endParaRPr>
        </a:p>
      </dgm:t>
    </dgm:pt>
    <dgm:pt modelId="{4ACC7027-5562-4ECE-B8AA-498AA6E0038E}" type="sibTrans" cxnId="{2308432B-2920-4DF5-9BE1-B2A882929983}">
      <dgm:prSet/>
      <dgm:spPr/>
      <dgm:t>
        <a:bodyPr/>
        <a:lstStyle/>
        <a:p>
          <a:pPr algn="ctr"/>
          <a:endParaRPr lang="fr-FR">
            <a:solidFill>
              <a:schemeClr val="bg1"/>
            </a:solidFill>
          </a:endParaRPr>
        </a:p>
      </dgm:t>
    </dgm:pt>
    <dgm:pt modelId="{8E0B1708-E616-4BFB-A1F7-FD12F9030471}">
      <dgm:prSet phldrT="[Texte]" custT="1"/>
      <dgm:spPr>
        <a:ln>
          <a:solidFill>
            <a:schemeClr val="bg1"/>
          </a:solidFill>
        </a:ln>
      </dgm:spPr>
      <dgm:t>
        <a:bodyPr/>
        <a:lstStyle/>
        <a:p>
          <a:pPr algn="ctr"/>
          <a:r>
            <a:rPr lang="fr-FR" sz="1600">
              <a:solidFill>
                <a:schemeClr val="bg1"/>
              </a:solidFill>
            </a:rPr>
            <a:t>2nd degrés</a:t>
          </a:r>
          <a:endParaRPr lang="fr-FR" sz="1600" dirty="0">
            <a:solidFill>
              <a:schemeClr val="bg1"/>
            </a:solidFill>
          </a:endParaRPr>
        </a:p>
      </dgm:t>
    </dgm:pt>
    <dgm:pt modelId="{072A4E70-6308-40E7-82CD-906D35F0E14A}" type="parTrans" cxnId="{38FA6C3C-9D34-43F2-92DC-E4F4AAEF35F5}">
      <dgm:prSet/>
      <dgm:spPr/>
      <dgm:t>
        <a:bodyPr/>
        <a:lstStyle/>
        <a:p>
          <a:pPr algn="ctr"/>
          <a:endParaRPr lang="fr-FR">
            <a:solidFill>
              <a:schemeClr val="bg1"/>
            </a:solidFill>
          </a:endParaRPr>
        </a:p>
      </dgm:t>
    </dgm:pt>
    <dgm:pt modelId="{4559DAD7-8C32-4463-B590-341240756172}" type="sibTrans" cxnId="{38FA6C3C-9D34-43F2-92DC-E4F4AAEF35F5}">
      <dgm:prSet/>
      <dgm:spPr/>
      <dgm:t>
        <a:bodyPr/>
        <a:lstStyle/>
        <a:p>
          <a:pPr algn="ctr"/>
          <a:endParaRPr lang="fr-FR">
            <a:solidFill>
              <a:schemeClr val="bg1"/>
            </a:solidFill>
          </a:endParaRPr>
        </a:p>
      </dgm:t>
    </dgm:pt>
    <dgm:pt modelId="{6D67C3B0-D067-44E1-B5C0-AADFA9C509B4}">
      <dgm:prSet phldrT="[Texte]" custT="1"/>
      <dgm:spPr>
        <a:ln>
          <a:solidFill>
            <a:schemeClr val="bg1"/>
          </a:solidFill>
        </a:ln>
      </dgm:spPr>
      <dgm:t>
        <a:bodyPr/>
        <a:lstStyle/>
        <a:p>
          <a:pPr algn="ctr"/>
          <a:r>
            <a:rPr lang="fr-FR" sz="1600">
              <a:solidFill>
                <a:schemeClr val="bg1"/>
              </a:solidFill>
            </a:rPr>
            <a:t>Liaison CM2-6°</a:t>
          </a:r>
          <a:endParaRPr lang="fr-FR" sz="1600" dirty="0">
            <a:solidFill>
              <a:schemeClr val="bg1"/>
            </a:solidFill>
          </a:endParaRPr>
        </a:p>
      </dgm:t>
    </dgm:pt>
    <dgm:pt modelId="{1CEDB741-5A76-4898-8BDE-943888BC729C}" type="parTrans" cxnId="{C6C318DB-412F-45E4-8DFB-C78749B560C2}">
      <dgm:prSet/>
      <dgm:spPr/>
      <dgm:t>
        <a:bodyPr/>
        <a:lstStyle/>
        <a:p>
          <a:pPr algn="ctr"/>
          <a:endParaRPr lang="fr-FR">
            <a:solidFill>
              <a:schemeClr val="bg1"/>
            </a:solidFill>
          </a:endParaRPr>
        </a:p>
      </dgm:t>
    </dgm:pt>
    <dgm:pt modelId="{45E70333-7752-474F-9263-6C92A1E421B0}" type="sibTrans" cxnId="{C6C318DB-412F-45E4-8DFB-C78749B560C2}">
      <dgm:prSet/>
      <dgm:spPr/>
      <dgm:t>
        <a:bodyPr/>
        <a:lstStyle/>
        <a:p>
          <a:pPr algn="ctr"/>
          <a:endParaRPr lang="fr-FR">
            <a:solidFill>
              <a:schemeClr val="bg1"/>
            </a:solidFill>
          </a:endParaRPr>
        </a:p>
      </dgm:t>
    </dgm:pt>
    <dgm:pt modelId="{D91AE16A-AABE-42C1-9676-67BB6E12416A}">
      <dgm:prSet phldrT="[Texte]" custT="1"/>
      <dgm:spPr>
        <a:ln>
          <a:solidFill>
            <a:schemeClr val="bg1"/>
          </a:solidFill>
        </a:ln>
      </dgm:spPr>
      <dgm:t>
        <a:bodyPr/>
        <a:lstStyle/>
        <a:p>
          <a:pPr algn="ctr"/>
          <a:r>
            <a:rPr lang="fr-FR" sz="2000">
              <a:solidFill>
                <a:schemeClr val="bg1"/>
              </a:solidFill>
            </a:rPr>
            <a:t>Autres ….</a:t>
          </a:r>
          <a:endParaRPr lang="fr-FR" sz="2000" dirty="0">
            <a:solidFill>
              <a:schemeClr val="bg1"/>
            </a:solidFill>
          </a:endParaRPr>
        </a:p>
      </dgm:t>
    </dgm:pt>
    <dgm:pt modelId="{A204FE41-00D9-44B5-A308-4EDE719C55D7}" type="parTrans" cxnId="{FCD4175E-96D0-438A-A44A-BAF4D17A5648}">
      <dgm:prSet/>
      <dgm:spPr/>
      <dgm:t>
        <a:bodyPr/>
        <a:lstStyle/>
        <a:p>
          <a:pPr algn="ctr"/>
          <a:endParaRPr lang="fr-FR">
            <a:solidFill>
              <a:schemeClr val="bg1"/>
            </a:solidFill>
          </a:endParaRPr>
        </a:p>
      </dgm:t>
    </dgm:pt>
    <dgm:pt modelId="{F2C4B3CF-89A6-47FD-97E2-550307435E1F}" type="sibTrans" cxnId="{FCD4175E-96D0-438A-A44A-BAF4D17A5648}">
      <dgm:prSet/>
      <dgm:spPr/>
      <dgm:t>
        <a:bodyPr/>
        <a:lstStyle/>
        <a:p>
          <a:pPr algn="ctr"/>
          <a:endParaRPr lang="fr-FR">
            <a:solidFill>
              <a:schemeClr val="bg1"/>
            </a:solidFill>
          </a:endParaRPr>
        </a:p>
      </dgm:t>
    </dgm:pt>
    <dgm:pt modelId="{6C40A8DD-03C2-4816-B351-89F547065DB2}" type="pres">
      <dgm:prSet presAssocID="{A9491760-C120-46EE-890E-2E4FBACC784E}" presName="composite" presStyleCnt="0">
        <dgm:presLayoutVars>
          <dgm:chMax val="1"/>
          <dgm:dir/>
          <dgm:resizeHandles val="exact"/>
        </dgm:presLayoutVars>
      </dgm:prSet>
      <dgm:spPr/>
    </dgm:pt>
    <dgm:pt modelId="{C7362DC8-E752-454C-BEF1-028A42474820}" type="pres">
      <dgm:prSet presAssocID="{A9491760-C120-46EE-890E-2E4FBACC784E}" presName="radial" presStyleCnt="0">
        <dgm:presLayoutVars>
          <dgm:animLvl val="ctr"/>
        </dgm:presLayoutVars>
      </dgm:prSet>
      <dgm:spPr/>
    </dgm:pt>
    <dgm:pt modelId="{D0FBD2A2-D122-4DF7-AEE1-9DC19B8A102D}" type="pres">
      <dgm:prSet presAssocID="{37321B54-0FEA-4FB8-B3A9-192240A322A6}" presName="centerShape" presStyleLbl="vennNode1" presStyleIdx="0" presStyleCnt="5"/>
      <dgm:spPr/>
    </dgm:pt>
    <dgm:pt modelId="{47B6A225-B7D3-478A-9E15-D10C382931AC}" type="pres">
      <dgm:prSet presAssocID="{4E96CFE3-697A-4E25-8949-AF6739965A07}" presName="node" presStyleLbl="vennNode1" presStyleIdx="1" presStyleCnt="5" custScaleX="238449">
        <dgm:presLayoutVars>
          <dgm:bulletEnabled val="1"/>
        </dgm:presLayoutVars>
      </dgm:prSet>
      <dgm:spPr/>
    </dgm:pt>
    <dgm:pt modelId="{E701D4F3-609E-4E9C-817A-731A4116BEA6}" type="pres">
      <dgm:prSet presAssocID="{4B4EA380-75EE-4D99-99BD-41EE3FDE3EFC}" presName="node" presStyleLbl="vennNode1" presStyleIdx="2" presStyleCnt="5" custScaleX="132822" custRadScaleRad="115260" custRadScaleInc="-624">
        <dgm:presLayoutVars>
          <dgm:bulletEnabled val="1"/>
        </dgm:presLayoutVars>
      </dgm:prSet>
      <dgm:spPr/>
    </dgm:pt>
    <dgm:pt modelId="{F16C5C75-61BF-4B4D-AD84-6EAC8F205313}" type="pres">
      <dgm:prSet presAssocID="{0EAFE40C-3A4C-45EE-9080-8843657835BF}" presName="node" presStyleLbl="vennNode1" presStyleIdx="3" presStyleCnt="5" custScaleX="163345">
        <dgm:presLayoutVars>
          <dgm:bulletEnabled val="1"/>
        </dgm:presLayoutVars>
      </dgm:prSet>
      <dgm:spPr/>
    </dgm:pt>
    <dgm:pt modelId="{C2BAD289-DE06-4BDC-BB71-20610C71BD2E}" type="pres">
      <dgm:prSet presAssocID="{D91AE16A-AABE-42C1-9676-67BB6E12416A}" presName="node" presStyleLbl="vennNode1" presStyleIdx="4" presStyleCnt="5" custScaleX="148931" custRadScaleRad="127847" custRadScaleInc="281">
        <dgm:presLayoutVars>
          <dgm:bulletEnabled val="1"/>
        </dgm:presLayoutVars>
      </dgm:prSet>
      <dgm:spPr/>
    </dgm:pt>
  </dgm:ptLst>
  <dgm:cxnLst>
    <dgm:cxn modelId="{6E6F1807-5115-4559-A24E-DA7D6800FB53}" type="presOf" srcId="{A9491760-C120-46EE-890E-2E4FBACC784E}" destId="{6C40A8DD-03C2-4816-B351-89F547065DB2}" srcOrd="0" destOrd="0" presId="urn:microsoft.com/office/officeart/2005/8/layout/radial3"/>
    <dgm:cxn modelId="{62ECF0FE-AB71-4805-B66A-E23E2BC3E4C6}" srcId="{37321B54-0FEA-4FB8-B3A9-192240A322A6}" destId="{0EAFE40C-3A4C-45EE-9080-8843657835BF}" srcOrd="2" destOrd="0" parTransId="{5468B0C7-FC2A-4E44-BD29-742BC3E6748B}" sibTransId="{859F63FD-5F47-4967-B071-2EE400F64BFA}"/>
    <dgm:cxn modelId="{FA30DB6D-967D-499D-94BC-03AE63DF14A9}" type="presOf" srcId="{D91AE16A-AABE-42C1-9676-67BB6E12416A}" destId="{C2BAD289-DE06-4BDC-BB71-20610C71BD2E}" srcOrd="0" destOrd="0" presId="urn:microsoft.com/office/officeart/2005/8/layout/radial3"/>
    <dgm:cxn modelId="{FCD4175E-96D0-438A-A44A-BAF4D17A5648}" srcId="{37321B54-0FEA-4FB8-B3A9-192240A322A6}" destId="{D91AE16A-AABE-42C1-9676-67BB6E12416A}" srcOrd="3" destOrd="0" parTransId="{A204FE41-00D9-44B5-A308-4EDE719C55D7}" sibTransId="{F2C4B3CF-89A6-47FD-97E2-550307435E1F}"/>
    <dgm:cxn modelId="{C743BF27-841F-4902-A4B4-09C32C880571}" srcId="{37321B54-0FEA-4FB8-B3A9-192240A322A6}" destId="{4E96CFE3-697A-4E25-8949-AF6739965A07}" srcOrd="0" destOrd="0" parTransId="{38F15039-420C-448D-9363-B9539B20546D}" sibTransId="{408A1651-343F-412F-895A-2882D5CD5AD2}"/>
    <dgm:cxn modelId="{2308432B-2920-4DF5-9BE1-B2A882929983}" srcId="{4E96CFE3-697A-4E25-8949-AF6739965A07}" destId="{64013F33-FEDA-4640-97EF-77F5F09C6FD0}" srcOrd="0" destOrd="0" parTransId="{1D70305D-6282-4497-9B96-843E43211227}" sibTransId="{4ACC7027-5562-4ECE-B8AA-498AA6E0038E}"/>
    <dgm:cxn modelId="{343EB25D-E5BD-4CB0-BB12-493A2FF6F619}" type="presOf" srcId="{0EAFE40C-3A4C-45EE-9080-8843657835BF}" destId="{F16C5C75-61BF-4B4D-AD84-6EAC8F205313}" srcOrd="0" destOrd="0" presId="urn:microsoft.com/office/officeart/2005/8/layout/radial3"/>
    <dgm:cxn modelId="{C6C318DB-412F-45E4-8DFB-C78749B560C2}" srcId="{0EAFE40C-3A4C-45EE-9080-8843657835BF}" destId="{6D67C3B0-D067-44E1-B5C0-AADFA9C509B4}" srcOrd="0" destOrd="0" parTransId="{1CEDB741-5A76-4898-8BDE-943888BC729C}" sibTransId="{45E70333-7752-474F-9263-6C92A1E421B0}"/>
    <dgm:cxn modelId="{BF2F0F50-EFA3-48C7-8B67-A9D72E00A1C8}" srcId="{A9491760-C120-46EE-890E-2E4FBACC784E}" destId="{37321B54-0FEA-4FB8-B3A9-192240A322A6}" srcOrd="0" destOrd="0" parTransId="{6A96F2D1-3F35-47C3-9C2D-67612CB40F5B}" sibTransId="{D055F033-CF3F-45BE-A852-C89C20A7774B}"/>
    <dgm:cxn modelId="{2A6DB21A-9FD4-481E-B32F-8E39D62144D2}" type="presOf" srcId="{6D67C3B0-D067-44E1-B5C0-AADFA9C509B4}" destId="{F16C5C75-61BF-4B4D-AD84-6EAC8F205313}" srcOrd="0" destOrd="1" presId="urn:microsoft.com/office/officeart/2005/8/layout/radial3"/>
    <dgm:cxn modelId="{38FA6C3C-9D34-43F2-92DC-E4F4AAEF35F5}" srcId="{4E96CFE3-697A-4E25-8949-AF6739965A07}" destId="{8E0B1708-E616-4BFB-A1F7-FD12F9030471}" srcOrd="1" destOrd="0" parTransId="{072A4E70-6308-40E7-82CD-906D35F0E14A}" sibTransId="{4559DAD7-8C32-4463-B590-341240756172}"/>
    <dgm:cxn modelId="{7D45523D-DC04-4AC4-8C7F-BBBAAABA8C07}" srcId="{37321B54-0FEA-4FB8-B3A9-192240A322A6}" destId="{4B4EA380-75EE-4D99-99BD-41EE3FDE3EFC}" srcOrd="1" destOrd="0" parTransId="{4F07715C-7E0D-42DD-8D40-D91705CBEFB0}" sibTransId="{C4805454-3AD2-4ABE-AC13-94F201BD5E5B}"/>
    <dgm:cxn modelId="{5BAA69E1-6D78-4BFD-8C15-E3730793D249}" type="presOf" srcId="{64013F33-FEDA-4640-97EF-77F5F09C6FD0}" destId="{47B6A225-B7D3-478A-9E15-D10C382931AC}" srcOrd="0" destOrd="1" presId="urn:microsoft.com/office/officeart/2005/8/layout/radial3"/>
    <dgm:cxn modelId="{4E9D53F2-A42A-40C1-AA6D-57157AD0DA74}" type="presOf" srcId="{4E96CFE3-697A-4E25-8949-AF6739965A07}" destId="{47B6A225-B7D3-478A-9E15-D10C382931AC}" srcOrd="0" destOrd="0" presId="urn:microsoft.com/office/officeart/2005/8/layout/radial3"/>
    <dgm:cxn modelId="{91D22A49-7C0D-4013-ABE3-01483A27F6C3}" type="presOf" srcId="{4B4EA380-75EE-4D99-99BD-41EE3FDE3EFC}" destId="{E701D4F3-609E-4E9C-817A-731A4116BEA6}" srcOrd="0" destOrd="0" presId="urn:microsoft.com/office/officeart/2005/8/layout/radial3"/>
    <dgm:cxn modelId="{0C7BFDC8-FA9D-4252-9584-1A51413B5DF7}" type="presOf" srcId="{37321B54-0FEA-4FB8-B3A9-192240A322A6}" destId="{D0FBD2A2-D122-4DF7-AEE1-9DC19B8A102D}" srcOrd="0" destOrd="0" presId="urn:microsoft.com/office/officeart/2005/8/layout/radial3"/>
    <dgm:cxn modelId="{4CF47AB2-E8D1-4DAD-ADCE-39878C65C968}" type="presOf" srcId="{8E0B1708-E616-4BFB-A1F7-FD12F9030471}" destId="{47B6A225-B7D3-478A-9E15-D10C382931AC}" srcOrd="0" destOrd="2" presId="urn:microsoft.com/office/officeart/2005/8/layout/radial3"/>
    <dgm:cxn modelId="{96294BEA-8772-4676-ADBD-D1ECB48CA771}" type="presParOf" srcId="{6C40A8DD-03C2-4816-B351-89F547065DB2}" destId="{C7362DC8-E752-454C-BEF1-028A42474820}" srcOrd="0" destOrd="0" presId="urn:microsoft.com/office/officeart/2005/8/layout/radial3"/>
    <dgm:cxn modelId="{A66153D5-2D6D-43D8-8538-66300283E3D8}" type="presParOf" srcId="{C7362DC8-E752-454C-BEF1-028A42474820}" destId="{D0FBD2A2-D122-4DF7-AEE1-9DC19B8A102D}" srcOrd="0" destOrd="0" presId="urn:microsoft.com/office/officeart/2005/8/layout/radial3"/>
    <dgm:cxn modelId="{81A4599A-FE1B-4B76-A9DD-86E3835C130A}" type="presParOf" srcId="{C7362DC8-E752-454C-BEF1-028A42474820}" destId="{47B6A225-B7D3-478A-9E15-D10C382931AC}" srcOrd="1" destOrd="0" presId="urn:microsoft.com/office/officeart/2005/8/layout/radial3"/>
    <dgm:cxn modelId="{3B074388-C7BC-48F4-B2A3-CEE25B36215C}" type="presParOf" srcId="{C7362DC8-E752-454C-BEF1-028A42474820}" destId="{E701D4F3-609E-4E9C-817A-731A4116BEA6}" srcOrd="2" destOrd="0" presId="urn:microsoft.com/office/officeart/2005/8/layout/radial3"/>
    <dgm:cxn modelId="{7B41416B-87B5-4AA6-98B3-AD6D8FEA1B5B}" type="presParOf" srcId="{C7362DC8-E752-454C-BEF1-028A42474820}" destId="{F16C5C75-61BF-4B4D-AD84-6EAC8F205313}" srcOrd="3" destOrd="0" presId="urn:microsoft.com/office/officeart/2005/8/layout/radial3"/>
    <dgm:cxn modelId="{858A0EC9-5860-420C-B842-8E5F9EA34CDE}" type="presParOf" srcId="{C7362DC8-E752-454C-BEF1-028A42474820}" destId="{C2BAD289-DE06-4BDC-BB71-20610C71BD2E}" srcOrd="4" destOrd="0" presId="urn:microsoft.com/office/officeart/2005/8/layout/radial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98D7E0-9844-4B93-8D91-7262E605A3C9}">
      <dsp:nvSpPr>
        <dsp:cNvPr id="0" name=""/>
        <dsp:cNvSpPr/>
      </dsp:nvSpPr>
      <dsp:spPr>
        <a:xfrm>
          <a:off x="-6704479" y="-1025205"/>
          <a:ext cx="7979514" cy="7979514"/>
        </a:xfrm>
        <a:prstGeom prst="blockArc">
          <a:avLst>
            <a:gd name="adj1" fmla="val 18900000"/>
            <a:gd name="adj2" fmla="val 2700000"/>
            <a:gd name="adj3" fmla="val 271"/>
          </a:avLst>
        </a:pr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AC82A2-F0E3-4F0F-82B4-DB990E1A92BC}">
      <dsp:nvSpPr>
        <dsp:cNvPr id="0" name=""/>
        <dsp:cNvSpPr/>
      </dsp:nvSpPr>
      <dsp:spPr>
        <a:xfrm>
          <a:off x="556885" y="370450"/>
          <a:ext cx="10811061" cy="7413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8466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bg1"/>
              </a:solidFill>
            </a:rPr>
            <a:t>C’est une entreprise collective gérée par le groupe-classe</a:t>
          </a:r>
        </a:p>
      </dsp:txBody>
      <dsp:txXfrm>
        <a:off x="556885" y="370450"/>
        <a:ext cx="10811061" cy="741375"/>
      </dsp:txXfrm>
    </dsp:sp>
    <dsp:sp modelId="{129053A9-CAE8-43D9-BBCA-EBD243CF80DA}">
      <dsp:nvSpPr>
        <dsp:cNvPr id="0" name=""/>
        <dsp:cNvSpPr/>
      </dsp:nvSpPr>
      <dsp:spPr>
        <a:xfrm>
          <a:off x="93525" y="277778"/>
          <a:ext cx="926718" cy="9267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AADD21-BBAC-4CCD-B3A7-60790C43045E}">
      <dsp:nvSpPr>
        <dsp:cNvPr id="0" name=""/>
        <dsp:cNvSpPr/>
      </dsp:nvSpPr>
      <dsp:spPr>
        <a:xfrm>
          <a:off x="1088132" y="1482157"/>
          <a:ext cx="10279813" cy="7413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8466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bg1"/>
              </a:solidFill>
            </a:rPr>
            <a:t>Elle s’oriente vers une production concrète </a:t>
          </a:r>
        </a:p>
      </dsp:txBody>
      <dsp:txXfrm>
        <a:off x="1088132" y="1482157"/>
        <a:ext cx="10279813" cy="741375"/>
      </dsp:txXfrm>
    </dsp:sp>
    <dsp:sp modelId="{13CE1680-CA0B-4D06-AE4E-B5ABD4B1AA10}">
      <dsp:nvSpPr>
        <dsp:cNvPr id="0" name=""/>
        <dsp:cNvSpPr/>
      </dsp:nvSpPr>
      <dsp:spPr>
        <a:xfrm>
          <a:off x="624773" y="1389485"/>
          <a:ext cx="926718" cy="9267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9D0F57-5F0B-4BCE-BF9D-1BFB19C5B2FB}">
      <dsp:nvSpPr>
        <dsp:cNvPr id="0" name=""/>
        <dsp:cNvSpPr/>
      </dsp:nvSpPr>
      <dsp:spPr>
        <a:xfrm>
          <a:off x="1251183" y="2593863"/>
          <a:ext cx="10116763" cy="7413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8466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bg1"/>
              </a:solidFill>
            </a:rPr>
            <a:t>Elle induit un ensemble de tâches dans lesquelles tous les élèves peuvent s’impliquer et jouer un rôle actif</a:t>
          </a:r>
        </a:p>
      </dsp:txBody>
      <dsp:txXfrm>
        <a:off x="1251183" y="2593863"/>
        <a:ext cx="10116763" cy="741375"/>
      </dsp:txXfrm>
    </dsp:sp>
    <dsp:sp modelId="{4BEA3414-0067-4547-B721-74CB6D926084}">
      <dsp:nvSpPr>
        <dsp:cNvPr id="0" name=""/>
        <dsp:cNvSpPr/>
      </dsp:nvSpPr>
      <dsp:spPr>
        <a:xfrm>
          <a:off x="787823" y="2501192"/>
          <a:ext cx="926718" cy="9267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001384-981B-4BC0-B3B9-C41C95FF82D9}">
      <dsp:nvSpPr>
        <dsp:cNvPr id="0" name=""/>
        <dsp:cNvSpPr/>
      </dsp:nvSpPr>
      <dsp:spPr>
        <a:xfrm>
          <a:off x="1088132" y="3705570"/>
          <a:ext cx="10279813" cy="7413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8466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bg1"/>
              </a:solidFill>
            </a:rPr>
            <a:t>Elle suscite l’apprentissages de savoirs et de savoir-faire de gestion de projet </a:t>
          </a:r>
        </a:p>
      </dsp:txBody>
      <dsp:txXfrm>
        <a:off x="1088132" y="3705570"/>
        <a:ext cx="10279813" cy="741375"/>
      </dsp:txXfrm>
    </dsp:sp>
    <dsp:sp modelId="{26B55949-315D-4BD8-8453-6D2BB6701A02}">
      <dsp:nvSpPr>
        <dsp:cNvPr id="0" name=""/>
        <dsp:cNvSpPr/>
      </dsp:nvSpPr>
      <dsp:spPr>
        <a:xfrm>
          <a:off x="624773" y="3612898"/>
          <a:ext cx="926718" cy="9267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F3073D-E7CC-4F60-82BE-7FF3D0DE0C01}">
      <dsp:nvSpPr>
        <dsp:cNvPr id="0" name=""/>
        <dsp:cNvSpPr/>
      </dsp:nvSpPr>
      <dsp:spPr>
        <a:xfrm>
          <a:off x="556885" y="4817277"/>
          <a:ext cx="10811061" cy="7413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8466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bg1"/>
              </a:solidFill>
            </a:rPr>
            <a:t>Elle favorise en même temps des apprentissages identifiables </a:t>
          </a:r>
        </a:p>
      </dsp:txBody>
      <dsp:txXfrm>
        <a:off x="556885" y="4817277"/>
        <a:ext cx="10811061" cy="741375"/>
      </dsp:txXfrm>
    </dsp:sp>
    <dsp:sp modelId="{1668F4F7-9BDE-4255-BFB0-9D759ADD0E40}">
      <dsp:nvSpPr>
        <dsp:cNvPr id="0" name=""/>
        <dsp:cNvSpPr/>
      </dsp:nvSpPr>
      <dsp:spPr>
        <a:xfrm>
          <a:off x="93525" y="4724605"/>
          <a:ext cx="926718" cy="9267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60E993-0D3A-4A98-88C3-3523AE9A630C}">
      <dsp:nvSpPr>
        <dsp:cNvPr id="0" name=""/>
        <dsp:cNvSpPr/>
      </dsp:nvSpPr>
      <dsp:spPr>
        <a:xfrm>
          <a:off x="-6233881" y="-953662"/>
          <a:ext cx="7420477" cy="7420477"/>
        </a:xfrm>
        <a:prstGeom prst="blockArc">
          <a:avLst>
            <a:gd name="adj1" fmla="val 18900000"/>
            <a:gd name="adj2" fmla="val 2700000"/>
            <a:gd name="adj3" fmla="val 291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119094-959C-4A14-8515-4FAE57D3819B}">
      <dsp:nvSpPr>
        <dsp:cNvPr id="0" name=""/>
        <dsp:cNvSpPr/>
      </dsp:nvSpPr>
      <dsp:spPr>
        <a:xfrm>
          <a:off x="441815" y="290322"/>
          <a:ext cx="10499780" cy="5804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0712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u="none" kern="1200" dirty="0">
              <a:solidFill>
                <a:schemeClr val="bg1"/>
              </a:solidFill>
            </a:rPr>
            <a:t>Concerne les élèves du </a:t>
          </a:r>
          <a:r>
            <a:rPr lang="fr-FR" sz="1900" b="1" u="none" kern="1200" dirty="0">
              <a:solidFill>
                <a:schemeClr val="bg1"/>
              </a:solidFill>
            </a:rPr>
            <a:t>cycle 4</a:t>
          </a:r>
        </a:p>
      </dsp:txBody>
      <dsp:txXfrm>
        <a:off x="441815" y="290322"/>
        <a:ext cx="10499780" cy="580424"/>
      </dsp:txXfrm>
    </dsp:sp>
    <dsp:sp modelId="{108E477F-DCDB-4B9B-AADA-B6076DAFBDBB}">
      <dsp:nvSpPr>
        <dsp:cNvPr id="0" name=""/>
        <dsp:cNvSpPr/>
      </dsp:nvSpPr>
      <dsp:spPr>
        <a:xfrm>
          <a:off x="79050" y="217769"/>
          <a:ext cx="725530" cy="7255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2B415A-0D8F-4458-B32F-2CD61B2979ED}">
      <dsp:nvSpPr>
        <dsp:cNvPr id="0" name=""/>
        <dsp:cNvSpPr/>
      </dsp:nvSpPr>
      <dsp:spPr>
        <a:xfrm>
          <a:off x="919254" y="1160849"/>
          <a:ext cx="10022341" cy="5804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0712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u="none" kern="1200" dirty="0">
              <a:solidFill>
                <a:schemeClr val="bg1"/>
              </a:solidFill>
            </a:rPr>
            <a:t>Toutes les disciplines d'enseignement contribuent aux EPI + CPE + Professeurs documentalistes</a:t>
          </a:r>
          <a:endParaRPr lang="fr-FR" sz="1900" b="1" u="sng" kern="1200" dirty="0">
            <a:solidFill>
              <a:schemeClr val="bg1"/>
            </a:solidFill>
          </a:endParaRPr>
        </a:p>
      </dsp:txBody>
      <dsp:txXfrm>
        <a:off x="919254" y="1160849"/>
        <a:ext cx="10022341" cy="580424"/>
      </dsp:txXfrm>
    </dsp:sp>
    <dsp:sp modelId="{F970D459-8A77-45A0-919A-0BEBAABB2B5E}">
      <dsp:nvSpPr>
        <dsp:cNvPr id="0" name=""/>
        <dsp:cNvSpPr/>
      </dsp:nvSpPr>
      <dsp:spPr>
        <a:xfrm>
          <a:off x="556489" y="1088296"/>
          <a:ext cx="725530" cy="7255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A5D87F-2EAF-48C0-9DEA-CA1CED1600DB}">
      <dsp:nvSpPr>
        <dsp:cNvPr id="0" name=""/>
        <dsp:cNvSpPr/>
      </dsp:nvSpPr>
      <dsp:spPr>
        <a:xfrm>
          <a:off x="1137575" y="2031376"/>
          <a:ext cx="9804020" cy="5804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0712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i="1" u="sng" kern="1200" dirty="0">
              <a:solidFill>
                <a:schemeClr val="bg1"/>
              </a:solidFill>
            </a:rPr>
            <a:t>Approfondir</a:t>
          </a:r>
          <a:r>
            <a:rPr lang="fr-FR" sz="1900" b="0" i="0" u="none" kern="1200" dirty="0">
              <a:solidFill>
                <a:schemeClr val="bg1"/>
              </a:solidFill>
            </a:rPr>
            <a:t> des connaissances et des compétences par une </a:t>
          </a:r>
          <a:r>
            <a:rPr lang="fr-FR" sz="1900" b="1" i="0" u="sng" kern="1200" dirty="0">
              <a:solidFill>
                <a:schemeClr val="bg1"/>
              </a:solidFill>
            </a:rPr>
            <a:t>démarche de projet </a:t>
          </a:r>
          <a:endParaRPr lang="fr-FR" sz="1900" b="1" u="sng" kern="1200" dirty="0">
            <a:solidFill>
              <a:schemeClr val="bg1"/>
            </a:solidFill>
          </a:endParaRPr>
        </a:p>
      </dsp:txBody>
      <dsp:txXfrm>
        <a:off x="1137575" y="2031376"/>
        <a:ext cx="9804020" cy="580424"/>
      </dsp:txXfrm>
    </dsp:sp>
    <dsp:sp modelId="{DED2C524-0980-4AAF-A139-81416393065B}">
      <dsp:nvSpPr>
        <dsp:cNvPr id="0" name=""/>
        <dsp:cNvSpPr/>
      </dsp:nvSpPr>
      <dsp:spPr>
        <a:xfrm>
          <a:off x="774810" y="1958823"/>
          <a:ext cx="725530" cy="7255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6CC449-FDFB-4E69-A169-8C4A88D992D6}">
      <dsp:nvSpPr>
        <dsp:cNvPr id="0" name=""/>
        <dsp:cNvSpPr/>
      </dsp:nvSpPr>
      <dsp:spPr>
        <a:xfrm>
          <a:off x="1137575" y="2901351"/>
          <a:ext cx="9804020" cy="5804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0712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u="none" kern="1200" dirty="0">
              <a:solidFill>
                <a:schemeClr val="bg1"/>
              </a:solidFill>
            </a:rPr>
            <a:t>Une </a:t>
          </a:r>
          <a:r>
            <a:rPr lang="fr-FR" sz="1900" b="1" u="none" kern="1200" dirty="0">
              <a:solidFill>
                <a:schemeClr val="bg1"/>
              </a:solidFill>
            </a:rPr>
            <a:t>réalisation concrète</a:t>
          </a:r>
          <a:r>
            <a:rPr lang="fr-FR" sz="1900" u="none" kern="1200" dirty="0">
              <a:solidFill>
                <a:schemeClr val="bg1"/>
              </a:solidFill>
            </a:rPr>
            <a:t>, individuelle ou collective	</a:t>
          </a:r>
        </a:p>
      </dsp:txBody>
      <dsp:txXfrm>
        <a:off x="1137575" y="2901351"/>
        <a:ext cx="9804020" cy="580424"/>
      </dsp:txXfrm>
    </dsp:sp>
    <dsp:sp modelId="{E010F108-217B-4170-9259-9BFE51991285}">
      <dsp:nvSpPr>
        <dsp:cNvPr id="0" name=""/>
        <dsp:cNvSpPr/>
      </dsp:nvSpPr>
      <dsp:spPr>
        <a:xfrm>
          <a:off x="774810" y="2828798"/>
          <a:ext cx="725530" cy="7255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2D3E2D-18C8-4BAA-8519-263667F90639}">
      <dsp:nvSpPr>
        <dsp:cNvPr id="0" name=""/>
        <dsp:cNvSpPr/>
      </dsp:nvSpPr>
      <dsp:spPr>
        <a:xfrm>
          <a:off x="919254" y="3771878"/>
          <a:ext cx="10022341" cy="5804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0712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0" i="0" u="none" kern="1200" dirty="0">
              <a:solidFill>
                <a:schemeClr val="bg1"/>
              </a:solidFill>
            </a:rPr>
            <a:t>Développer les compétences liées a </a:t>
          </a:r>
          <a:r>
            <a:rPr lang="fr-FR" sz="1900" b="1" i="0" u="none" kern="1200" dirty="0">
              <a:solidFill>
                <a:schemeClr val="bg1"/>
              </a:solidFill>
            </a:rPr>
            <a:t>l'oral</a:t>
          </a:r>
          <a:r>
            <a:rPr lang="fr-FR" sz="1900" b="0" i="0" u="none" kern="1200" dirty="0">
              <a:solidFill>
                <a:schemeClr val="bg1"/>
              </a:solidFill>
            </a:rPr>
            <a:t>, l'esprit </a:t>
          </a:r>
          <a:r>
            <a:rPr lang="fr-FR" sz="1900" b="1" i="0" u="none" kern="1200" dirty="0">
              <a:solidFill>
                <a:schemeClr val="bg1"/>
              </a:solidFill>
            </a:rPr>
            <a:t>créatif</a:t>
          </a:r>
          <a:r>
            <a:rPr lang="fr-FR" sz="1900" b="0" i="0" u="none" kern="1200" dirty="0">
              <a:solidFill>
                <a:schemeClr val="bg1"/>
              </a:solidFill>
            </a:rPr>
            <a:t> et la </a:t>
          </a:r>
          <a:r>
            <a:rPr lang="fr-FR" sz="1900" b="1" i="0" u="none" kern="1200" dirty="0">
              <a:solidFill>
                <a:schemeClr val="bg1"/>
              </a:solidFill>
            </a:rPr>
            <a:t>participation </a:t>
          </a:r>
          <a:endParaRPr lang="fr-FR" sz="1900" b="1" u="none" kern="1200" dirty="0">
            <a:solidFill>
              <a:schemeClr val="bg1"/>
            </a:solidFill>
          </a:endParaRPr>
        </a:p>
      </dsp:txBody>
      <dsp:txXfrm>
        <a:off x="919254" y="3771878"/>
        <a:ext cx="10022341" cy="580424"/>
      </dsp:txXfrm>
    </dsp:sp>
    <dsp:sp modelId="{BEC6E132-7E70-46D6-A43E-F96860D73904}">
      <dsp:nvSpPr>
        <dsp:cNvPr id="0" name=""/>
        <dsp:cNvSpPr/>
      </dsp:nvSpPr>
      <dsp:spPr>
        <a:xfrm>
          <a:off x="556489" y="3699325"/>
          <a:ext cx="725530" cy="7255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9E0377-E76F-4131-A85A-1633A7A57ABE}">
      <dsp:nvSpPr>
        <dsp:cNvPr id="0" name=""/>
        <dsp:cNvSpPr/>
      </dsp:nvSpPr>
      <dsp:spPr>
        <a:xfrm>
          <a:off x="441815" y="4642405"/>
          <a:ext cx="10499780" cy="5804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0712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u="none" kern="1200" dirty="0">
              <a:solidFill>
                <a:schemeClr val="bg1"/>
              </a:solidFill>
            </a:rPr>
            <a:t>S’inscrire dans un travail en </a:t>
          </a:r>
          <a:r>
            <a:rPr lang="fr-FR" sz="1900" b="1" u="none" kern="1200" dirty="0">
              <a:solidFill>
                <a:schemeClr val="bg1"/>
              </a:solidFill>
            </a:rPr>
            <a:t>équipe</a:t>
          </a:r>
        </a:p>
      </dsp:txBody>
      <dsp:txXfrm>
        <a:off x="441815" y="4642405"/>
        <a:ext cx="10499780" cy="580424"/>
      </dsp:txXfrm>
    </dsp:sp>
    <dsp:sp modelId="{DA2B9EC1-0D71-476B-AD54-0B7644D15B03}">
      <dsp:nvSpPr>
        <dsp:cNvPr id="0" name=""/>
        <dsp:cNvSpPr/>
      </dsp:nvSpPr>
      <dsp:spPr>
        <a:xfrm>
          <a:off x="79050" y="4569852"/>
          <a:ext cx="725530" cy="7255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F3DFA1-632C-4A51-B8B3-0D2C29FD0940}">
      <dsp:nvSpPr>
        <dsp:cNvPr id="0" name=""/>
        <dsp:cNvSpPr/>
      </dsp:nvSpPr>
      <dsp:spPr>
        <a:xfrm>
          <a:off x="2617524" y="742616"/>
          <a:ext cx="5120543" cy="5120543"/>
        </a:xfrm>
        <a:prstGeom prst="blockArc">
          <a:avLst>
            <a:gd name="adj1" fmla="val 9000000"/>
            <a:gd name="adj2" fmla="val 16200000"/>
            <a:gd name="adj3" fmla="val 4641"/>
          </a:avLst>
        </a:prstGeom>
        <a:gradFill rotWithShape="0">
          <a:gsLst>
            <a:gs pos="0">
              <a:schemeClr val="accent2">
                <a:hueOff val="-1469031"/>
                <a:satOff val="-32495"/>
                <a:lumOff val="-647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-1469031"/>
                <a:satOff val="-32495"/>
                <a:lumOff val="-647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E8C67DD-8D10-43E0-9430-60FA6E368269}">
      <dsp:nvSpPr>
        <dsp:cNvPr id="0" name=""/>
        <dsp:cNvSpPr/>
      </dsp:nvSpPr>
      <dsp:spPr>
        <a:xfrm>
          <a:off x="2795774" y="1121443"/>
          <a:ext cx="5120543" cy="5120543"/>
        </a:xfrm>
        <a:prstGeom prst="blockArc">
          <a:avLst>
            <a:gd name="adj1" fmla="val 595915"/>
            <a:gd name="adj2" fmla="val 9576185"/>
            <a:gd name="adj3" fmla="val 4641"/>
          </a:avLst>
        </a:prstGeom>
        <a:gradFill rotWithShape="0">
          <a:gsLst>
            <a:gs pos="0">
              <a:schemeClr val="accent2">
                <a:hueOff val="-734515"/>
                <a:satOff val="-16247"/>
                <a:lumOff val="-3235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-734515"/>
                <a:satOff val="-16247"/>
                <a:lumOff val="-3235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55E00FE-0EBE-4DE6-86BF-A78FFD08231E}">
      <dsp:nvSpPr>
        <dsp:cNvPr id="0" name=""/>
        <dsp:cNvSpPr/>
      </dsp:nvSpPr>
      <dsp:spPr>
        <a:xfrm>
          <a:off x="2898648" y="726765"/>
          <a:ext cx="5120543" cy="5120543"/>
        </a:xfrm>
        <a:prstGeom prst="blockArc">
          <a:avLst>
            <a:gd name="adj1" fmla="val 15812742"/>
            <a:gd name="adj2" fmla="val 1157199"/>
            <a:gd name="adj3" fmla="val 4641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EEEC935-B69F-49F0-BCB8-966CC4104400}">
      <dsp:nvSpPr>
        <dsp:cNvPr id="0" name=""/>
        <dsp:cNvSpPr/>
      </dsp:nvSpPr>
      <dsp:spPr>
        <a:xfrm>
          <a:off x="3999077" y="2124169"/>
          <a:ext cx="2357437" cy="23574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500" kern="120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EPI</a:t>
          </a:r>
          <a:endParaRPr lang="fr-FR" sz="650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344316" y="2469408"/>
        <a:ext cx="1666959" cy="1666959"/>
      </dsp:txXfrm>
    </dsp:sp>
    <dsp:sp modelId="{A0CEDB58-4728-4EE2-A1C4-29A80D3F9FBC}">
      <dsp:nvSpPr>
        <dsp:cNvPr id="0" name=""/>
        <dsp:cNvSpPr/>
      </dsp:nvSpPr>
      <dsp:spPr>
        <a:xfrm>
          <a:off x="3993426" y="26426"/>
          <a:ext cx="2368739" cy="155119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8 thèmes</a:t>
          </a:r>
          <a:endParaRPr lang="fr-FR" sz="240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340320" y="253593"/>
        <a:ext cx="1674951" cy="1096859"/>
      </dsp:txXfrm>
    </dsp:sp>
    <dsp:sp modelId="{84225604-1241-4974-BF4C-7E4FBB280944}">
      <dsp:nvSpPr>
        <dsp:cNvPr id="0" name=""/>
        <dsp:cNvSpPr/>
      </dsp:nvSpPr>
      <dsp:spPr>
        <a:xfrm>
          <a:off x="6261694" y="3136433"/>
          <a:ext cx="3115473" cy="1953250"/>
        </a:xfrm>
        <a:prstGeom prst="ellipse">
          <a:avLst/>
        </a:prstGeom>
        <a:solidFill>
          <a:schemeClr val="accent3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Intérêt</a:t>
          </a:r>
          <a:endParaRPr lang="fr-FR" sz="240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Disciplines</a:t>
          </a:r>
          <a:endParaRPr lang="fr-FR" sz="140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Pédagogie de projet</a:t>
          </a:r>
          <a:endParaRPr lang="fr-FR" sz="140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Aborder la complexité du monde</a:t>
          </a:r>
          <a:endParaRPr lang="fr-FR" sz="140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6717944" y="3422480"/>
        <a:ext cx="2202973" cy="1381156"/>
      </dsp:txXfrm>
    </dsp:sp>
    <dsp:sp modelId="{C8D0D330-2584-4B21-95F0-6199833FF1DC}">
      <dsp:nvSpPr>
        <dsp:cNvPr id="0" name=""/>
        <dsp:cNvSpPr/>
      </dsp:nvSpPr>
      <dsp:spPr>
        <a:xfrm>
          <a:off x="1827614" y="3777723"/>
          <a:ext cx="2368739" cy="1551193"/>
        </a:xfrm>
        <a:prstGeom prst="ellipse">
          <a:avLst/>
        </a:prstGeom>
        <a:solidFill>
          <a:schemeClr val="accent4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Evaluation</a:t>
          </a:r>
          <a:endParaRPr lang="fr-FR" sz="240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174508" y="4004890"/>
        <a:ext cx="1674951" cy="109685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0069BA-1EF2-442D-A30E-FAF6CDA51673}">
      <dsp:nvSpPr>
        <dsp:cNvPr id="0" name=""/>
        <dsp:cNvSpPr/>
      </dsp:nvSpPr>
      <dsp:spPr>
        <a:xfrm>
          <a:off x="4733000" y="2224491"/>
          <a:ext cx="2052230" cy="184754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8 </a:t>
          </a:r>
          <a:r>
            <a:rPr lang="fr-FR" sz="2600" kern="1200" cap="all" baseline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thèmes</a:t>
          </a:r>
        </a:p>
      </dsp:txBody>
      <dsp:txXfrm>
        <a:off x="5033542" y="2495057"/>
        <a:ext cx="1451146" cy="1306411"/>
      </dsp:txXfrm>
    </dsp:sp>
    <dsp:sp modelId="{693A7BD2-69B0-4D5C-9555-B044C504E3D2}">
      <dsp:nvSpPr>
        <dsp:cNvPr id="0" name=""/>
        <dsp:cNvSpPr/>
      </dsp:nvSpPr>
      <dsp:spPr>
        <a:xfrm rot="16200000">
          <a:off x="5549608" y="1570954"/>
          <a:ext cx="419014" cy="54019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100" kern="1200">
            <a:solidFill>
              <a:schemeClr val="bg1"/>
            </a:solidFill>
          </a:endParaRPr>
        </a:p>
      </dsp:txBody>
      <dsp:txXfrm>
        <a:off x="5612460" y="1741846"/>
        <a:ext cx="293310" cy="324118"/>
      </dsp:txXfrm>
    </dsp:sp>
    <dsp:sp modelId="{6F33C92B-C9CC-40AE-BF4B-B5C218C87322}">
      <dsp:nvSpPr>
        <dsp:cNvPr id="0" name=""/>
        <dsp:cNvSpPr/>
      </dsp:nvSpPr>
      <dsp:spPr>
        <a:xfrm>
          <a:off x="4644515" y="3961"/>
          <a:ext cx="2229199" cy="142993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Corps, santé, bien-être, sécurité</a:t>
          </a:r>
          <a:endParaRPr lang="fr-FR" sz="440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970974" y="213370"/>
        <a:ext cx="1576281" cy="1011118"/>
      </dsp:txXfrm>
    </dsp:sp>
    <dsp:sp modelId="{B0AD59EC-BA52-4379-B1F2-5E00484CB18F}">
      <dsp:nvSpPr>
        <dsp:cNvPr id="0" name=""/>
        <dsp:cNvSpPr/>
      </dsp:nvSpPr>
      <dsp:spPr>
        <a:xfrm rot="19718600">
          <a:off x="6890305" y="1884177"/>
          <a:ext cx="999985" cy="54019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100" kern="1200">
            <a:solidFill>
              <a:schemeClr val="bg1"/>
            </a:solidFill>
          </a:endParaRPr>
        </a:p>
      </dsp:txBody>
      <dsp:txXfrm>
        <a:off x="6902140" y="2034382"/>
        <a:ext cx="837926" cy="324118"/>
      </dsp:txXfrm>
    </dsp:sp>
    <dsp:sp modelId="{754D6F70-E749-4BC2-BE87-C6BDE4BC983E}">
      <dsp:nvSpPr>
        <dsp:cNvPr id="0" name=""/>
        <dsp:cNvSpPr/>
      </dsp:nvSpPr>
      <dsp:spPr>
        <a:xfrm>
          <a:off x="7913558" y="441253"/>
          <a:ext cx="2229199" cy="142993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Culture et création artistiques</a:t>
          </a:r>
        </a:p>
      </dsp:txBody>
      <dsp:txXfrm>
        <a:off x="8240017" y="650662"/>
        <a:ext cx="1576281" cy="1011118"/>
      </dsp:txXfrm>
    </dsp:sp>
    <dsp:sp modelId="{B083D039-F260-4642-AB00-538B00E6617F}">
      <dsp:nvSpPr>
        <dsp:cNvPr id="0" name=""/>
        <dsp:cNvSpPr/>
      </dsp:nvSpPr>
      <dsp:spPr>
        <a:xfrm rot="95121">
          <a:off x="7063396" y="2923559"/>
          <a:ext cx="671860" cy="54019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100" kern="1200">
            <a:solidFill>
              <a:schemeClr val="bg1"/>
            </a:solidFill>
          </a:endParaRPr>
        </a:p>
      </dsp:txBody>
      <dsp:txXfrm>
        <a:off x="7063427" y="3029357"/>
        <a:ext cx="509801" cy="324118"/>
      </dsp:txXfrm>
    </dsp:sp>
    <dsp:sp modelId="{C70684D5-348F-4F9B-9D8D-B2C1D587600D}">
      <dsp:nvSpPr>
        <dsp:cNvPr id="0" name=""/>
        <dsp:cNvSpPr/>
      </dsp:nvSpPr>
      <dsp:spPr>
        <a:xfrm>
          <a:off x="8050886" y="2527571"/>
          <a:ext cx="2229199" cy="142993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Transition écologique et développement durable </a:t>
          </a:r>
        </a:p>
      </dsp:txBody>
      <dsp:txXfrm>
        <a:off x="8377345" y="2736980"/>
        <a:ext cx="1576281" cy="1011118"/>
      </dsp:txXfrm>
    </dsp:sp>
    <dsp:sp modelId="{790D327F-1FC4-457B-B6E5-E0476B981F88}">
      <dsp:nvSpPr>
        <dsp:cNvPr id="0" name=""/>
        <dsp:cNvSpPr/>
      </dsp:nvSpPr>
      <dsp:spPr>
        <a:xfrm rot="1964668">
          <a:off x="6844824" y="3875334"/>
          <a:ext cx="929788" cy="54019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100" kern="1200">
            <a:solidFill>
              <a:schemeClr val="bg1"/>
            </a:solidFill>
          </a:endParaRPr>
        </a:p>
      </dsp:txBody>
      <dsp:txXfrm>
        <a:off x="6857700" y="3939546"/>
        <a:ext cx="767729" cy="324118"/>
      </dsp:txXfrm>
    </dsp:sp>
    <dsp:sp modelId="{8A5980F6-E426-4584-B222-941AD113F9F0}">
      <dsp:nvSpPr>
        <dsp:cNvPr id="0" name=""/>
        <dsp:cNvSpPr/>
      </dsp:nvSpPr>
      <dsp:spPr>
        <a:xfrm>
          <a:off x="7742165" y="4425347"/>
          <a:ext cx="2229199" cy="142993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Information, communication, citoyenneté</a:t>
          </a:r>
        </a:p>
      </dsp:txBody>
      <dsp:txXfrm>
        <a:off x="8068624" y="4634756"/>
        <a:ext cx="1576281" cy="1011118"/>
      </dsp:txXfrm>
    </dsp:sp>
    <dsp:sp modelId="{1AC1BE8A-3B7F-425B-8DFA-F4AD1AFCFCC1}">
      <dsp:nvSpPr>
        <dsp:cNvPr id="0" name=""/>
        <dsp:cNvSpPr/>
      </dsp:nvSpPr>
      <dsp:spPr>
        <a:xfrm rot="5400000">
          <a:off x="5549608" y="4185373"/>
          <a:ext cx="419014" cy="54019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100" kern="1200">
            <a:solidFill>
              <a:schemeClr val="bg1"/>
            </a:solidFill>
          </a:endParaRPr>
        </a:p>
      </dsp:txBody>
      <dsp:txXfrm>
        <a:off x="5612460" y="4230561"/>
        <a:ext cx="293310" cy="324118"/>
      </dsp:txXfrm>
    </dsp:sp>
    <dsp:sp modelId="{F0DA5E14-9072-4EDF-B1FA-BCA4729178D8}">
      <dsp:nvSpPr>
        <dsp:cNvPr id="0" name=""/>
        <dsp:cNvSpPr/>
      </dsp:nvSpPr>
      <dsp:spPr>
        <a:xfrm>
          <a:off x="4644515" y="4862628"/>
          <a:ext cx="2229199" cy="142993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Langues et cultures de l’Antiquité</a:t>
          </a:r>
        </a:p>
      </dsp:txBody>
      <dsp:txXfrm>
        <a:off x="4970974" y="5072037"/>
        <a:ext cx="1576281" cy="1011118"/>
      </dsp:txXfrm>
    </dsp:sp>
    <dsp:sp modelId="{B2ABEB9F-999B-4391-BC0B-2CD932D0437C}">
      <dsp:nvSpPr>
        <dsp:cNvPr id="0" name=""/>
        <dsp:cNvSpPr/>
      </dsp:nvSpPr>
      <dsp:spPr>
        <a:xfrm rot="8716113">
          <a:off x="4093230" y="3796915"/>
          <a:ext cx="681187" cy="54019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100" kern="1200">
            <a:solidFill>
              <a:schemeClr val="bg1"/>
            </a:solidFill>
          </a:endParaRPr>
        </a:p>
      </dsp:txBody>
      <dsp:txXfrm rot="10800000">
        <a:off x="4240852" y="3858790"/>
        <a:ext cx="519128" cy="324118"/>
      </dsp:txXfrm>
    </dsp:sp>
    <dsp:sp modelId="{EEBE560E-05A3-4796-883B-65F62F5473B7}">
      <dsp:nvSpPr>
        <dsp:cNvPr id="0" name=""/>
        <dsp:cNvSpPr/>
      </dsp:nvSpPr>
      <dsp:spPr>
        <a:xfrm>
          <a:off x="2018256" y="4253936"/>
          <a:ext cx="2229199" cy="142993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Langues et cultures étrangères ou, le cas échéant, régionales </a:t>
          </a:r>
        </a:p>
      </dsp:txBody>
      <dsp:txXfrm>
        <a:off x="2344715" y="4463345"/>
        <a:ext cx="1576281" cy="1011118"/>
      </dsp:txXfrm>
    </dsp:sp>
    <dsp:sp modelId="{FA172427-FD44-49BF-A125-60A83D70B0F4}">
      <dsp:nvSpPr>
        <dsp:cNvPr id="0" name=""/>
        <dsp:cNvSpPr/>
      </dsp:nvSpPr>
      <dsp:spPr>
        <a:xfrm rot="10874101">
          <a:off x="3654721" y="2841013"/>
          <a:ext cx="762306" cy="54019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100" kern="1200">
            <a:solidFill>
              <a:schemeClr val="bg1"/>
            </a:solidFill>
          </a:endParaRPr>
        </a:p>
      </dsp:txBody>
      <dsp:txXfrm rot="10800000">
        <a:off x="3816761" y="2950799"/>
        <a:ext cx="600247" cy="324118"/>
      </dsp:txXfrm>
    </dsp:sp>
    <dsp:sp modelId="{DCF4EC66-2630-448E-AFD0-6C98F60FBC1C}">
      <dsp:nvSpPr>
        <dsp:cNvPr id="0" name=""/>
        <dsp:cNvSpPr/>
      </dsp:nvSpPr>
      <dsp:spPr>
        <a:xfrm>
          <a:off x="1066744" y="2356162"/>
          <a:ext cx="2229199" cy="142993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Monde économique et professionnel</a:t>
          </a:r>
        </a:p>
      </dsp:txBody>
      <dsp:txXfrm>
        <a:off x="1393203" y="2565571"/>
        <a:ext cx="1576281" cy="1011118"/>
      </dsp:txXfrm>
    </dsp:sp>
    <dsp:sp modelId="{6C646CCF-3161-4906-A3EA-EF4B9E2C5665}">
      <dsp:nvSpPr>
        <dsp:cNvPr id="0" name=""/>
        <dsp:cNvSpPr/>
      </dsp:nvSpPr>
      <dsp:spPr>
        <a:xfrm rot="12811271">
          <a:off x="3752347" y="1858387"/>
          <a:ext cx="934580" cy="54019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100" kern="1200">
            <a:solidFill>
              <a:schemeClr val="bg1"/>
            </a:solidFill>
          </a:endParaRPr>
        </a:p>
      </dsp:txBody>
      <dsp:txXfrm rot="10800000">
        <a:off x="3900929" y="2011175"/>
        <a:ext cx="772521" cy="324118"/>
      </dsp:txXfrm>
    </dsp:sp>
    <dsp:sp modelId="{95A0128D-7B9C-491B-97B0-D64C6520925F}">
      <dsp:nvSpPr>
        <dsp:cNvPr id="0" name=""/>
        <dsp:cNvSpPr/>
      </dsp:nvSpPr>
      <dsp:spPr>
        <a:xfrm>
          <a:off x="1572574" y="398387"/>
          <a:ext cx="2229199" cy="142993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Sciences, technologie et société</a:t>
          </a:r>
        </a:p>
      </dsp:txBody>
      <dsp:txXfrm>
        <a:off x="1899033" y="607796"/>
        <a:ext cx="1576281" cy="101111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60E993-0D3A-4A98-88C3-3523AE9A630C}">
      <dsp:nvSpPr>
        <dsp:cNvPr id="0" name=""/>
        <dsp:cNvSpPr/>
      </dsp:nvSpPr>
      <dsp:spPr>
        <a:xfrm>
          <a:off x="-3088785" y="-475524"/>
          <a:ext cx="3684331" cy="3684331"/>
        </a:xfrm>
        <a:prstGeom prst="blockArc">
          <a:avLst>
            <a:gd name="adj1" fmla="val 18900000"/>
            <a:gd name="adj2" fmla="val 2700000"/>
            <a:gd name="adj3" fmla="val 586"/>
          </a:avLst>
        </a:prstGeom>
        <a:noFill/>
        <a:ln w="1587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119094-959C-4A14-8515-4FAE57D3819B}">
      <dsp:nvSpPr>
        <dsp:cNvPr id="0" name=""/>
        <dsp:cNvSpPr/>
      </dsp:nvSpPr>
      <dsp:spPr>
        <a:xfrm>
          <a:off x="382929" y="273328"/>
          <a:ext cx="8489835" cy="54665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3909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Traiter</a:t>
          </a:r>
          <a:r>
            <a:rPr lang="en-US" sz="1800" b="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en-US" sz="1800" b="0" kern="12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différemment</a:t>
          </a:r>
          <a:r>
            <a:rPr lang="en-US" sz="1800" b="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le </a:t>
          </a:r>
          <a:r>
            <a:rPr lang="en-US" sz="1800" b="0" kern="12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programme</a:t>
          </a:r>
          <a:endParaRPr lang="fr-FR" sz="1800" u="none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82929" y="273328"/>
        <a:ext cx="8489835" cy="546656"/>
      </dsp:txXfrm>
    </dsp:sp>
    <dsp:sp modelId="{108E477F-DCDB-4B9B-AADA-B6076DAFBDBB}">
      <dsp:nvSpPr>
        <dsp:cNvPr id="0" name=""/>
        <dsp:cNvSpPr/>
      </dsp:nvSpPr>
      <dsp:spPr>
        <a:xfrm>
          <a:off x="41269" y="204996"/>
          <a:ext cx="683320" cy="6833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2B415A-0D8F-4458-B32F-2CD61B2979ED}">
      <dsp:nvSpPr>
        <dsp:cNvPr id="0" name=""/>
        <dsp:cNvSpPr/>
      </dsp:nvSpPr>
      <dsp:spPr>
        <a:xfrm>
          <a:off x="581639" y="1093312"/>
          <a:ext cx="8291125" cy="54665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3909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Diversifier les modalités d'enseignement et </a:t>
          </a:r>
          <a:r>
            <a:rPr lang="fr-FR" sz="1800" b="0" kern="12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co</a:t>
          </a:r>
          <a:r>
            <a:rPr lang="fr-FR" sz="1800" b="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-enseigner, travailler en équipe et apprendre des autres disciplines</a:t>
          </a:r>
          <a:endParaRPr lang="fr-FR" sz="1800" b="1" u="sng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81639" y="1093312"/>
        <a:ext cx="8291125" cy="546656"/>
      </dsp:txXfrm>
    </dsp:sp>
    <dsp:sp modelId="{F970D459-8A77-45A0-919A-0BEBAABB2B5E}">
      <dsp:nvSpPr>
        <dsp:cNvPr id="0" name=""/>
        <dsp:cNvSpPr/>
      </dsp:nvSpPr>
      <dsp:spPr>
        <a:xfrm>
          <a:off x="239978" y="1024980"/>
          <a:ext cx="683320" cy="6833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A5D87F-2EAF-48C0-9DEA-CA1CED1600DB}">
      <dsp:nvSpPr>
        <dsp:cNvPr id="0" name=""/>
        <dsp:cNvSpPr/>
      </dsp:nvSpPr>
      <dsp:spPr>
        <a:xfrm>
          <a:off x="382929" y="1913297"/>
          <a:ext cx="8489835" cy="54665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3909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Contribuer à la construction des 3 parcours de l‘élève : parcours avenir, parcours citoyen, parcours d‘éducation artistique et culturel</a:t>
          </a:r>
          <a:endParaRPr lang="fr-FR" sz="1800" b="1" u="sng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82929" y="1913297"/>
        <a:ext cx="8489835" cy="546656"/>
      </dsp:txXfrm>
    </dsp:sp>
    <dsp:sp modelId="{DED2C524-0980-4AAF-A139-81416393065B}">
      <dsp:nvSpPr>
        <dsp:cNvPr id="0" name=""/>
        <dsp:cNvSpPr/>
      </dsp:nvSpPr>
      <dsp:spPr>
        <a:xfrm>
          <a:off x="41269" y="1844965"/>
          <a:ext cx="683320" cy="6833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60E993-0D3A-4A98-88C3-3523AE9A630C}">
      <dsp:nvSpPr>
        <dsp:cNvPr id="0" name=""/>
        <dsp:cNvSpPr/>
      </dsp:nvSpPr>
      <dsp:spPr>
        <a:xfrm>
          <a:off x="-3295486" y="-506948"/>
          <a:ext cx="3929877" cy="3929877"/>
        </a:xfrm>
        <a:prstGeom prst="blockArc">
          <a:avLst>
            <a:gd name="adj1" fmla="val 18900000"/>
            <a:gd name="adj2" fmla="val 2700000"/>
            <a:gd name="adj3" fmla="val 550"/>
          </a:avLst>
        </a:prstGeom>
        <a:noFill/>
        <a:ln w="1587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119094-959C-4A14-8515-4FAE57D3819B}">
      <dsp:nvSpPr>
        <dsp:cNvPr id="0" name=""/>
        <dsp:cNvSpPr/>
      </dsp:nvSpPr>
      <dsp:spPr>
        <a:xfrm>
          <a:off x="407923" y="291598"/>
          <a:ext cx="8461957" cy="58319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2912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kern="12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Aborder</a:t>
          </a:r>
          <a:r>
            <a:rPr lang="en-US" sz="1700" b="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un objet, un </a:t>
          </a:r>
          <a:r>
            <a:rPr lang="en-US" sz="1700" b="0" kern="12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thème</a:t>
          </a:r>
          <a:r>
            <a:rPr lang="en-US" sz="1700" b="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 </a:t>
          </a:r>
          <a:r>
            <a:rPr lang="en-US" sz="1700" b="0" kern="12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dans</a:t>
          </a:r>
          <a:r>
            <a:rPr lang="en-US" sz="1700" b="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en-US" sz="1700" b="0" kern="12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ses</a:t>
          </a:r>
          <a:r>
            <a:rPr lang="en-US" sz="1700" b="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en-US" sz="1700" b="0" kern="12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différentes</a:t>
          </a:r>
          <a:r>
            <a:rPr lang="en-US" sz="1700" b="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dimensions </a:t>
          </a:r>
          <a:endParaRPr lang="fr-FR" sz="1700" u="none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07923" y="291598"/>
        <a:ext cx="8461957" cy="583196"/>
      </dsp:txXfrm>
    </dsp:sp>
    <dsp:sp modelId="{108E477F-DCDB-4B9B-AADA-B6076DAFBDBB}">
      <dsp:nvSpPr>
        <dsp:cNvPr id="0" name=""/>
        <dsp:cNvSpPr/>
      </dsp:nvSpPr>
      <dsp:spPr>
        <a:xfrm>
          <a:off x="43426" y="218698"/>
          <a:ext cx="728995" cy="7289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5CCA83-37C9-478C-94C9-3783FF3E6411}">
      <dsp:nvSpPr>
        <dsp:cNvPr id="0" name=""/>
        <dsp:cNvSpPr/>
      </dsp:nvSpPr>
      <dsp:spPr>
        <a:xfrm>
          <a:off x="619915" y="1166392"/>
          <a:ext cx="8249965" cy="58319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2912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u="none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Décloisonner les apprentissages</a:t>
          </a:r>
        </a:p>
      </dsp:txBody>
      <dsp:txXfrm>
        <a:off x="619915" y="1166392"/>
        <a:ext cx="8249965" cy="583196"/>
      </dsp:txXfrm>
    </dsp:sp>
    <dsp:sp modelId="{82B351C7-10D7-4F3A-B484-64257AD3AF8F}">
      <dsp:nvSpPr>
        <dsp:cNvPr id="0" name=""/>
        <dsp:cNvSpPr/>
      </dsp:nvSpPr>
      <dsp:spPr>
        <a:xfrm>
          <a:off x="255417" y="1093492"/>
          <a:ext cx="728995" cy="7289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3CDE6C-69DA-4DC6-AAFE-76C85C20E4F3}">
      <dsp:nvSpPr>
        <dsp:cNvPr id="0" name=""/>
        <dsp:cNvSpPr/>
      </dsp:nvSpPr>
      <dsp:spPr>
        <a:xfrm>
          <a:off x="407923" y="2041186"/>
          <a:ext cx="8461957" cy="58319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2912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u="none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Travailler (initiation, renforcement, approfondissement, transfert) des compétences transversales et disciplinaires. </a:t>
          </a:r>
        </a:p>
      </dsp:txBody>
      <dsp:txXfrm>
        <a:off x="407923" y="2041186"/>
        <a:ext cx="8461957" cy="583196"/>
      </dsp:txXfrm>
    </dsp:sp>
    <dsp:sp modelId="{E4B81988-34AF-479D-BE4D-3289F7F6A0AC}">
      <dsp:nvSpPr>
        <dsp:cNvPr id="0" name=""/>
        <dsp:cNvSpPr/>
      </dsp:nvSpPr>
      <dsp:spPr>
        <a:xfrm>
          <a:off x="43426" y="1968286"/>
          <a:ext cx="728995" cy="7289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60E993-0D3A-4A98-88C3-3523AE9A630C}">
      <dsp:nvSpPr>
        <dsp:cNvPr id="0" name=""/>
        <dsp:cNvSpPr/>
      </dsp:nvSpPr>
      <dsp:spPr>
        <a:xfrm>
          <a:off x="-5099664" y="-781231"/>
          <a:ext cx="6073109" cy="6073109"/>
        </a:xfrm>
        <a:prstGeom prst="blockArc">
          <a:avLst>
            <a:gd name="adj1" fmla="val 18900000"/>
            <a:gd name="adj2" fmla="val 2700000"/>
            <a:gd name="adj3" fmla="val 356"/>
          </a:avLst>
        </a:prstGeom>
        <a:noFill/>
        <a:ln w="1587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119094-959C-4A14-8515-4FAE57D3819B}">
      <dsp:nvSpPr>
        <dsp:cNvPr id="0" name=""/>
        <dsp:cNvSpPr/>
      </dsp:nvSpPr>
      <dsp:spPr>
        <a:xfrm>
          <a:off x="425811" y="281825"/>
          <a:ext cx="8077280" cy="56401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7684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Motiver l’élève par la réalisation d’une production</a:t>
          </a:r>
          <a:endParaRPr lang="fr-FR" sz="1700" u="none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25811" y="281825"/>
        <a:ext cx="8077280" cy="564011"/>
      </dsp:txXfrm>
    </dsp:sp>
    <dsp:sp modelId="{108E477F-DCDB-4B9B-AADA-B6076DAFBDBB}">
      <dsp:nvSpPr>
        <dsp:cNvPr id="0" name=""/>
        <dsp:cNvSpPr/>
      </dsp:nvSpPr>
      <dsp:spPr>
        <a:xfrm>
          <a:off x="73304" y="211323"/>
          <a:ext cx="705014" cy="7050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16D58B-9D3C-4F2C-A8FC-966BA3BA02E0}">
      <dsp:nvSpPr>
        <dsp:cNvPr id="0" name=""/>
        <dsp:cNvSpPr/>
      </dsp:nvSpPr>
      <dsp:spPr>
        <a:xfrm>
          <a:off x="829965" y="1127571"/>
          <a:ext cx="7673127" cy="56401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7684" tIns="43180" rIns="43180" bIns="43180" numCol="1" spcCol="1270" anchor="ctr" anchorCtr="0">
          <a:noAutofit/>
        </a:bodyPr>
        <a:lstStyle/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Alternance de phases d’acquisition et de phases de</a:t>
          </a:r>
          <a:br>
            <a:rPr lang="fr-FR" sz="1700" b="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</a:br>
          <a:r>
            <a:rPr lang="fr-FR" sz="1700" b="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réinvestissement des acquis</a:t>
          </a:r>
          <a:endParaRPr lang="fr-FR" sz="1700" b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829965" y="1127571"/>
        <a:ext cx="7673127" cy="564011"/>
      </dsp:txXfrm>
    </dsp:sp>
    <dsp:sp modelId="{D07B3004-D4B4-4692-A29E-CBE668D177B1}">
      <dsp:nvSpPr>
        <dsp:cNvPr id="0" name=""/>
        <dsp:cNvSpPr/>
      </dsp:nvSpPr>
      <dsp:spPr>
        <a:xfrm>
          <a:off x="477458" y="1057070"/>
          <a:ext cx="705014" cy="7050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5F8384-E4E7-4996-AA3A-EBDFA316ED34}">
      <dsp:nvSpPr>
        <dsp:cNvPr id="0" name=""/>
        <dsp:cNvSpPr/>
      </dsp:nvSpPr>
      <dsp:spPr>
        <a:xfrm>
          <a:off x="954007" y="1973317"/>
          <a:ext cx="7549084" cy="56401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7684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Possibilité d’interventions extérieures</a:t>
          </a:r>
          <a:endParaRPr lang="fr-FR" sz="1700" b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954007" y="1973317"/>
        <a:ext cx="7549084" cy="564011"/>
      </dsp:txXfrm>
    </dsp:sp>
    <dsp:sp modelId="{5DDFEFF3-63A1-4732-BEAD-18CEF49926D1}">
      <dsp:nvSpPr>
        <dsp:cNvPr id="0" name=""/>
        <dsp:cNvSpPr/>
      </dsp:nvSpPr>
      <dsp:spPr>
        <a:xfrm>
          <a:off x="601500" y="1902816"/>
          <a:ext cx="705014" cy="7050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4F889D-6A54-43E6-B928-51E077CD103C}">
      <dsp:nvSpPr>
        <dsp:cNvPr id="0" name=""/>
        <dsp:cNvSpPr/>
      </dsp:nvSpPr>
      <dsp:spPr>
        <a:xfrm>
          <a:off x="838098" y="2791540"/>
          <a:ext cx="7673127" cy="56401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7684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Choix des activités en fonction des besoins des élèves (l’ensemble des élèves ne fait pas forcément la même chose)</a:t>
          </a:r>
          <a:endParaRPr lang="fr-FR" sz="1700" b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838098" y="2791540"/>
        <a:ext cx="7673127" cy="564011"/>
      </dsp:txXfrm>
    </dsp:sp>
    <dsp:sp modelId="{C65B5E88-A300-4CAE-8172-8F90E1268E1A}">
      <dsp:nvSpPr>
        <dsp:cNvPr id="0" name=""/>
        <dsp:cNvSpPr/>
      </dsp:nvSpPr>
      <dsp:spPr>
        <a:xfrm>
          <a:off x="477458" y="2748562"/>
          <a:ext cx="705014" cy="7050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41287C-7903-47FF-9A4A-CE6B6F315F38}">
      <dsp:nvSpPr>
        <dsp:cNvPr id="0" name=""/>
        <dsp:cNvSpPr/>
      </dsp:nvSpPr>
      <dsp:spPr>
        <a:xfrm>
          <a:off x="425811" y="3664810"/>
          <a:ext cx="8077280" cy="56401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7684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Rendre l’élève acteur du projet : choix de la réalisation et des procédures, implication dans un rôle, dans l’évaluation, …</a:t>
          </a:r>
        </a:p>
      </dsp:txBody>
      <dsp:txXfrm>
        <a:off x="425811" y="3664810"/>
        <a:ext cx="8077280" cy="564011"/>
      </dsp:txXfrm>
    </dsp:sp>
    <dsp:sp modelId="{C510E5E3-8695-464D-A05C-C169D94218E1}">
      <dsp:nvSpPr>
        <dsp:cNvPr id="0" name=""/>
        <dsp:cNvSpPr/>
      </dsp:nvSpPr>
      <dsp:spPr>
        <a:xfrm>
          <a:off x="73304" y="3594309"/>
          <a:ext cx="705014" cy="7050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DDBD20-BC76-4ABE-87CA-41D40AA5ADD8}">
      <dsp:nvSpPr>
        <dsp:cNvPr id="0" name=""/>
        <dsp:cNvSpPr/>
      </dsp:nvSpPr>
      <dsp:spPr>
        <a:xfrm>
          <a:off x="4128424" y="2242012"/>
          <a:ext cx="3037684" cy="151884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Evaluation</a:t>
          </a:r>
        </a:p>
      </dsp:txBody>
      <dsp:txXfrm>
        <a:off x="4573283" y="2464441"/>
        <a:ext cx="2147966" cy="1073984"/>
      </dsp:txXfrm>
    </dsp:sp>
    <dsp:sp modelId="{7A959599-0434-42EB-B600-20905B1964D0}">
      <dsp:nvSpPr>
        <dsp:cNvPr id="0" name=""/>
        <dsp:cNvSpPr/>
      </dsp:nvSpPr>
      <dsp:spPr>
        <a:xfrm rot="16200000">
          <a:off x="5472193" y="1653460"/>
          <a:ext cx="350146" cy="5362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100" kern="120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524715" y="1813236"/>
        <a:ext cx="245102" cy="321761"/>
      </dsp:txXfrm>
    </dsp:sp>
    <dsp:sp modelId="{164A2837-FBD3-4B8C-9C8D-65F5B27AEA96}">
      <dsp:nvSpPr>
        <dsp:cNvPr id="0" name=""/>
        <dsp:cNvSpPr/>
      </dsp:nvSpPr>
      <dsp:spPr>
        <a:xfrm>
          <a:off x="4165600" y="4095"/>
          <a:ext cx="2963332" cy="157726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L’épreuve orale du DNB</a:t>
          </a:r>
          <a:r>
            <a:rPr lang="fr-FR" sz="140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. </a:t>
          </a:r>
          <a:endParaRPr lang="fr-FR" sz="1400" b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599570" y="235080"/>
        <a:ext cx="2095392" cy="1115294"/>
      </dsp:txXfrm>
    </dsp:sp>
    <dsp:sp modelId="{BD4D7969-7FD3-47C7-B6C6-104582D00797}">
      <dsp:nvSpPr>
        <dsp:cNvPr id="0" name=""/>
        <dsp:cNvSpPr/>
      </dsp:nvSpPr>
      <dsp:spPr>
        <a:xfrm rot="64071">
          <a:off x="7404753" y="2771441"/>
          <a:ext cx="577676" cy="5362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100" kern="120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7404767" y="2877196"/>
        <a:ext cx="416795" cy="321761"/>
      </dsp:txXfrm>
    </dsp:sp>
    <dsp:sp modelId="{DEF1EB57-9991-49D7-A91F-D97BAC89C619}">
      <dsp:nvSpPr>
        <dsp:cNvPr id="0" name=""/>
        <dsp:cNvSpPr/>
      </dsp:nvSpPr>
      <dsp:spPr>
        <a:xfrm>
          <a:off x="8253912" y="2289006"/>
          <a:ext cx="2963332" cy="157726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Des </a:t>
          </a:r>
          <a:r>
            <a:rPr lang="fr-FR" sz="1400" b="1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compétences</a:t>
          </a:r>
          <a:r>
            <a:rPr lang="fr-FR" sz="140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fr-FR" sz="1400" b="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et des parties de</a:t>
          </a:r>
          <a:r>
            <a:rPr lang="fr-FR" sz="1400" b="1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programmes disciplinaires. </a:t>
          </a:r>
        </a:p>
      </dsp:txBody>
      <dsp:txXfrm>
        <a:off x="8687882" y="2519991"/>
        <a:ext cx="2095392" cy="1115294"/>
      </dsp:txXfrm>
    </dsp:sp>
    <dsp:sp modelId="{A9BFF305-C4F3-4856-815B-850E02618857}">
      <dsp:nvSpPr>
        <dsp:cNvPr id="0" name=""/>
        <dsp:cNvSpPr/>
      </dsp:nvSpPr>
      <dsp:spPr>
        <a:xfrm rot="5400000">
          <a:off x="5472193" y="3813136"/>
          <a:ext cx="350146" cy="5362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100" kern="120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524715" y="3867868"/>
        <a:ext cx="245102" cy="321761"/>
      </dsp:txXfrm>
    </dsp:sp>
    <dsp:sp modelId="{D042CBA8-997E-4D67-9B66-30433E71D141}">
      <dsp:nvSpPr>
        <dsp:cNvPr id="0" name=""/>
        <dsp:cNvSpPr/>
      </dsp:nvSpPr>
      <dsp:spPr>
        <a:xfrm>
          <a:off x="3807301" y="4421507"/>
          <a:ext cx="3679930" cy="157726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Des compétences </a:t>
          </a:r>
          <a:r>
            <a:rPr lang="fr-FR" sz="1400" b="1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transversales du Socle commun. </a:t>
          </a:r>
          <a:endParaRPr lang="fr-FR" sz="140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346214" y="4652492"/>
        <a:ext cx="2602104" cy="1115294"/>
      </dsp:txXfrm>
    </dsp:sp>
    <dsp:sp modelId="{6C7FF054-6DB8-4A1A-9CCB-4ACB2A70F5A8}">
      <dsp:nvSpPr>
        <dsp:cNvPr id="0" name=""/>
        <dsp:cNvSpPr/>
      </dsp:nvSpPr>
      <dsp:spPr>
        <a:xfrm rot="10778049">
          <a:off x="3395071" y="2746024"/>
          <a:ext cx="518330" cy="5362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100" kern="120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10800000">
        <a:off x="3550568" y="2852782"/>
        <a:ext cx="362831" cy="321761"/>
      </dsp:txXfrm>
    </dsp:sp>
    <dsp:sp modelId="{B3BFBFDB-032E-4E54-9BB2-C8CC62DE4056}">
      <dsp:nvSpPr>
        <dsp:cNvPr id="0" name=""/>
        <dsp:cNvSpPr/>
      </dsp:nvSpPr>
      <dsp:spPr>
        <a:xfrm>
          <a:off x="187360" y="2238204"/>
          <a:ext cx="2963332" cy="157726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Une </a:t>
          </a:r>
          <a:r>
            <a:rPr lang="fr-FR" sz="1400" b="1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réalisation</a:t>
          </a:r>
          <a:r>
            <a:rPr lang="fr-FR" sz="140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, individuelle ou collective incluant éventuellement </a:t>
          </a:r>
          <a:r>
            <a:rPr lang="fr-FR" sz="1400" b="1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l’usage du numérique</a:t>
          </a:r>
        </a:p>
      </dsp:txBody>
      <dsp:txXfrm>
        <a:off x="621330" y="2469189"/>
        <a:ext cx="2095392" cy="11152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98D7E0-9844-4B93-8D91-7262E605A3C9}">
      <dsp:nvSpPr>
        <dsp:cNvPr id="0" name=""/>
        <dsp:cNvSpPr/>
      </dsp:nvSpPr>
      <dsp:spPr>
        <a:xfrm>
          <a:off x="-6884228" y="-1052532"/>
          <a:ext cx="8193043" cy="8193043"/>
        </a:xfrm>
        <a:prstGeom prst="blockArc">
          <a:avLst>
            <a:gd name="adj1" fmla="val 18900000"/>
            <a:gd name="adj2" fmla="val 2700000"/>
            <a:gd name="adj3" fmla="val 264"/>
          </a:avLst>
        </a:pr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AC82A2-F0E3-4F0F-82B4-DB990E1A92BC}">
      <dsp:nvSpPr>
        <dsp:cNvPr id="0" name=""/>
        <dsp:cNvSpPr/>
      </dsp:nvSpPr>
      <dsp:spPr>
        <a:xfrm>
          <a:off x="571566" y="380376"/>
          <a:ext cx="11388901" cy="7612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4235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>
              <a:solidFill>
                <a:schemeClr val="bg1"/>
              </a:solidFill>
            </a:rPr>
            <a:t>Pour une mobilisation de savoirs et savoir-faire acquis, construire des compétences.</a:t>
          </a:r>
        </a:p>
      </dsp:txBody>
      <dsp:txXfrm>
        <a:off x="571566" y="380376"/>
        <a:ext cx="11388901" cy="761240"/>
      </dsp:txXfrm>
    </dsp:sp>
    <dsp:sp modelId="{129053A9-CAE8-43D9-BBCA-EBD243CF80DA}">
      <dsp:nvSpPr>
        <dsp:cNvPr id="0" name=""/>
        <dsp:cNvSpPr/>
      </dsp:nvSpPr>
      <dsp:spPr>
        <a:xfrm>
          <a:off x="95790" y="285221"/>
          <a:ext cx="951551" cy="9515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AADD21-BBAC-4CCD-B3A7-60790C43045E}">
      <dsp:nvSpPr>
        <dsp:cNvPr id="0" name=""/>
        <dsp:cNvSpPr/>
      </dsp:nvSpPr>
      <dsp:spPr>
        <a:xfrm>
          <a:off x="1117049" y="1521872"/>
          <a:ext cx="10843418" cy="7612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4235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>
              <a:solidFill>
                <a:schemeClr val="bg1"/>
              </a:solidFill>
            </a:rPr>
            <a:t>Pour accroitre le sens des savoirs et des apprentissages scolaires.</a:t>
          </a:r>
        </a:p>
      </dsp:txBody>
      <dsp:txXfrm>
        <a:off x="1117049" y="1521872"/>
        <a:ext cx="10843418" cy="761240"/>
      </dsp:txXfrm>
    </dsp:sp>
    <dsp:sp modelId="{13CE1680-CA0B-4D06-AE4E-B5ABD4B1AA10}">
      <dsp:nvSpPr>
        <dsp:cNvPr id="0" name=""/>
        <dsp:cNvSpPr/>
      </dsp:nvSpPr>
      <dsp:spPr>
        <a:xfrm>
          <a:off x="641273" y="1426717"/>
          <a:ext cx="951551" cy="9515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9D0F57-5F0B-4BCE-BF9D-1BFB19C5B2FB}">
      <dsp:nvSpPr>
        <dsp:cNvPr id="0" name=""/>
        <dsp:cNvSpPr/>
      </dsp:nvSpPr>
      <dsp:spPr>
        <a:xfrm>
          <a:off x="1284468" y="2663369"/>
          <a:ext cx="10675999" cy="76124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4235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>
              <a:solidFill>
                <a:schemeClr val="bg1"/>
              </a:solidFill>
            </a:rPr>
            <a:t>Pour agir sur la motivation</a:t>
          </a:r>
        </a:p>
      </dsp:txBody>
      <dsp:txXfrm>
        <a:off x="1284468" y="2663369"/>
        <a:ext cx="10675999" cy="761240"/>
      </dsp:txXfrm>
    </dsp:sp>
    <dsp:sp modelId="{4BEA3414-0067-4547-B721-74CB6D926084}">
      <dsp:nvSpPr>
        <dsp:cNvPr id="0" name=""/>
        <dsp:cNvSpPr/>
      </dsp:nvSpPr>
      <dsp:spPr>
        <a:xfrm>
          <a:off x="808692" y="2568213"/>
          <a:ext cx="951551" cy="9515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8C924C-24B6-4053-B7AD-B52614BE86BC}">
      <dsp:nvSpPr>
        <dsp:cNvPr id="0" name=""/>
        <dsp:cNvSpPr/>
      </dsp:nvSpPr>
      <dsp:spPr>
        <a:xfrm>
          <a:off x="1117049" y="3804865"/>
          <a:ext cx="10843418" cy="76124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4235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>
              <a:solidFill>
                <a:schemeClr val="bg1"/>
              </a:solidFill>
            </a:rPr>
            <a:t>Pour permettre d’identifier des acquis et des manques dans une perspective d’autoévaluation et d’évaluation-bilan.</a:t>
          </a:r>
        </a:p>
      </dsp:txBody>
      <dsp:txXfrm>
        <a:off x="1117049" y="3804865"/>
        <a:ext cx="10843418" cy="761240"/>
      </dsp:txXfrm>
    </dsp:sp>
    <dsp:sp modelId="{3D52FBA9-D20E-4B9C-B693-2BDA7EFE46AB}">
      <dsp:nvSpPr>
        <dsp:cNvPr id="0" name=""/>
        <dsp:cNvSpPr/>
      </dsp:nvSpPr>
      <dsp:spPr>
        <a:xfrm>
          <a:off x="641273" y="3709710"/>
          <a:ext cx="951551" cy="9515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72F495-E8A8-4B37-A4C3-2769D0CB9515}">
      <dsp:nvSpPr>
        <dsp:cNvPr id="0" name=""/>
        <dsp:cNvSpPr/>
      </dsp:nvSpPr>
      <dsp:spPr>
        <a:xfrm>
          <a:off x="571566" y="4946361"/>
          <a:ext cx="11388901" cy="76124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4235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>
              <a:solidFill>
                <a:schemeClr val="bg1"/>
              </a:solidFill>
            </a:rPr>
            <a:t>Pour développer la coopération et l’intelligence collective</a:t>
          </a:r>
        </a:p>
      </dsp:txBody>
      <dsp:txXfrm>
        <a:off x="571566" y="4946361"/>
        <a:ext cx="11388901" cy="761240"/>
      </dsp:txXfrm>
    </dsp:sp>
    <dsp:sp modelId="{0D0B4A79-B0BD-4EC8-BB1B-84B7250BADAB}">
      <dsp:nvSpPr>
        <dsp:cNvPr id="0" name=""/>
        <dsp:cNvSpPr/>
      </dsp:nvSpPr>
      <dsp:spPr>
        <a:xfrm>
          <a:off x="95790" y="4851206"/>
          <a:ext cx="951551" cy="9515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98D7E0-9844-4B93-8D91-7262E605A3C9}">
      <dsp:nvSpPr>
        <dsp:cNvPr id="0" name=""/>
        <dsp:cNvSpPr/>
      </dsp:nvSpPr>
      <dsp:spPr>
        <a:xfrm>
          <a:off x="-6884228" y="-1052532"/>
          <a:ext cx="8193043" cy="8193043"/>
        </a:xfrm>
        <a:prstGeom prst="blockArc">
          <a:avLst>
            <a:gd name="adj1" fmla="val 18900000"/>
            <a:gd name="adj2" fmla="val 2700000"/>
            <a:gd name="adj3" fmla="val 264"/>
          </a:avLst>
        </a:pr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AC82A2-F0E3-4F0F-82B4-DB990E1A92BC}">
      <dsp:nvSpPr>
        <dsp:cNvPr id="0" name=""/>
        <dsp:cNvSpPr/>
      </dsp:nvSpPr>
      <dsp:spPr>
        <a:xfrm>
          <a:off x="571566" y="380376"/>
          <a:ext cx="11388901" cy="7612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4235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>
              <a:solidFill>
                <a:schemeClr val="bg1"/>
              </a:solidFill>
            </a:rPr>
            <a:t>Pour aider chaque élève à prendre confiance en soi, renforcer l’identité personnelle et collective</a:t>
          </a:r>
        </a:p>
      </dsp:txBody>
      <dsp:txXfrm>
        <a:off x="571566" y="380376"/>
        <a:ext cx="11388901" cy="761240"/>
      </dsp:txXfrm>
    </dsp:sp>
    <dsp:sp modelId="{129053A9-CAE8-43D9-BBCA-EBD243CF80DA}">
      <dsp:nvSpPr>
        <dsp:cNvPr id="0" name=""/>
        <dsp:cNvSpPr/>
      </dsp:nvSpPr>
      <dsp:spPr>
        <a:xfrm>
          <a:off x="95790" y="285221"/>
          <a:ext cx="951551" cy="9515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AADD21-BBAC-4CCD-B3A7-60790C43045E}">
      <dsp:nvSpPr>
        <dsp:cNvPr id="0" name=""/>
        <dsp:cNvSpPr/>
      </dsp:nvSpPr>
      <dsp:spPr>
        <a:xfrm>
          <a:off x="1117049" y="1521872"/>
          <a:ext cx="10843418" cy="7612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4235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>
              <a:solidFill>
                <a:schemeClr val="bg1"/>
              </a:solidFill>
            </a:rPr>
            <a:t>Pour développer l’autonomie et la capacité de faire des choix et de les négocier</a:t>
          </a:r>
        </a:p>
      </dsp:txBody>
      <dsp:txXfrm>
        <a:off x="1117049" y="1521872"/>
        <a:ext cx="10843418" cy="761240"/>
      </dsp:txXfrm>
    </dsp:sp>
    <dsp:sp modelId="{13CE1680-CA0B-4D06-AE4E-B5ABD4B1AA10}">
      <dsp:nvSpPr>
        <dsp:cNvPr id="0" name=""/>
        <dsp:cNvSpPr/>
      </dsp:nvSpPr>
      <dsp:spPr>
        <a:xfrm>
          <a:off x="641273" y="1426717"/>
          <a:ext cx="951551" cy="9515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9D0F57-5F0B-4BCE-BF9D-1BFB19C5B2FB}">
      <dsp:nvSpPr>
        <dsp:cNvPr id="0" name=""/>
        <dsp:cNvSpPr/>
      </dsp:nvSpPr>
      <dsp:spPr>
        <a:xfrm>
          <a:off x="1284468" y="2663369"/>
          <a:ext cx="10675999" cy="76124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4235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>
              <a:solidFill>
                <a:schemeClr val="bg1"/>
              </a:solidFill>
            </a:rPr>
            <a:t>Pour former à la conception et à la conduite de projets.</a:t>
          </a:r>
        </a:p>
      </dsp:txBody>
      <dsp:txXfrm>
        <a:off x="1284468" y="2663369"/>
        <a:ext cx="10675999" cy="761240"/>
      </dsp:txXfrm>
    </dsp:sp>
    <dsp:sp modelId="{4BEA3414-0067-4547-B721-74CB6D926084}">
      <dsp:nvSpPr>
        <dsp:cNvPr id="0" name=""/>
        <dsp:cNvSpPr/>
      </dsp:nvSpPr>
      <dsp:spPr>
        <a:xfrm>
          <a:off x="808692" y="2568213"/>
          <a:ext cx="951551" cy="9515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8C924C-24B6-4053-B7AD-B52614BE86BC}">
      <dsp:nvSpPr>
        <dsp:cNvPr id="0" name=""/>
        <dsp:cNvSpPr/>
      </dsp:nvSpPr>
      <dsp:spPr>
        <a:xfrm>
          <a:off x="1117049" y="3804865"/>
          <a:ext cx="10843418" cy="76124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4235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>
              <a:solidFill>
                <a:schemeClr val="bg1"/>
              </a:solidFill>
            </a:rPr>
            <a:t>Pour permettre d’impliquer un groupe dans une expérience “ authentique ”, forte et commune</a:t>
          </a:r>
        </a:p>
      </dsp:txBody>
      <dsp:txXfrm>
        <a:off x="1117049" y="3804865"/>
        <a:ext cx="10843418" cy="761240"/>
      </dsp:txXfrm>
    </dsp:sp>
    <dsp:sp modelId="{3D52FBA9-D20E-4B9C-B693-2BDA7EFE46AB}">
      <dsp:nvSpPr>
        <dsp:cNvPr id="0" name=""/>
        <dsp:cNvSpPr/>
      </dsp:nvSpPr>
      <dsp:spPr>
        <a:xfrm>
          <a:off x="641273" y="3709710"/>
          <a:ext cx="951551" cy="9515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72F495-E8A8-4B37-A4C3-2769D0CB9515}">
      <dsp:nvSpPr>
        <dsp:cNvPr id="0" name=""/>
        <dsp:cNvSpPr/>
      </dsp:nvSpPr>
      <dsp:spPr>
        <a:xfrm>
          <a:off x="571566" y="4946361"/>
          <a:ext cx="11388901" cy="76124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4235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>
              <a:solidFill>
                <a:schemeClr val="bg1"/>
              </a:solidFill>
            </a:rPr>
            <a:t>Pour stimuler la pratique réflexive et les interrogations sur les savoirs et les apprentissages</a:t>
          </a:r>
        </a:p>
      </dsp:txBody>
      <dsp:txXfrm>
        <a:off x="571566" y="4946361"/>
        <a:ext cx="11388901" cy="761240"/>
      </dsp:txXfrm>
    </dsp:sp>
    <dsp:sp modelId="{0D0B4A79-B0BD-4EC8-BB1B-84B7250BADAB}">
      <dsp:nvSpPr>
        <dsp:cNvPr id="0" name=""/>
        <dsp:cNvSpPr/>
      </dsp:nvSpPr>
      <dsp:spPr>
        <a:xfrm>
          <a:off x="95790" y="4851206"/>
          <a:ext cx="951551" cy="9515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84C89F-38E9-48E6-B1B1-7B0B74D53AC9}">
      <dsp:nvSpPr>
        <dsp:cNvPr id="0" name=""/>
        <dsp:cNvSpPr/>
      </dsp:nvSpPr>
      <dsp:spPr>
        <a:xfrm>
          <a:off x="4300310" y="2175302"/>
          <a:ext cx="3285391" cy="15694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800" kern="1200" dirty="0">
              <a:solidFill>
                <a:schemeClr val="bg1"/>
              </a:solidFill>
            </a:rPr>
            <a:t>Le projet</a:t>
          </a:r>
        </a:p>
      </dsp:txBody>
      <dsp:txXfrm>
        <a:off x="4781444" y="2405137"/>
        <a:ext cx="2323123" cy="1109742"/>
      </dsp:txXfrm>
    </dsp:sp>
    <dsp:sp modelId="{E3FD1E73-B91F-48E1-B69B-5450E1C4401A}">
      <dsp:nvSpPr>
        <dsp:cNvPr id="0" name=""/>
        <dsp:cNvSpPr/>
      </dsp:nvSpPr>
      <dsp:spPr>
        <a:xfrm rot="16200000">
          <a:off x="5730129" y="1518896"/>
          <a:ext cx="425754" cy="5336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800" kern="1200">
            <a:solidFill>
              <a:schemeClr val="bg1"/>
            </a:solidFill>
          </a:endParaRPr>
        </a:p>
      </dsp:txBody>
      <dsp:txXfrm>
        <a:off x="5793992" y="1689479"/>
        <a:ext cx="298028" cy="320160"/>
      </dsp:txXfrm>
    </dsp:sp>
    <dsp:sp modelId="{CB9B1B2F-087A-4F17-8048-C905C1FD63FD}">
      <dsp:nvSpPr>
        <dsp:cNvPr id="0" name=""/>
        <dsp:cNvSpPr/>
      </dsp:nvSpPr>
      <dsp:spPr>
        <a:xfrm>
          <a:off x="4644255" y="147472"/>
          <a:ext cx="2597502" cy="122451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>
              <a:solidFill>
                <a:schemeClr val="bg1"/>
              </a:solidFill>
            </a:rPr>
            <a:t>Est finalisé</a:t>
          </a:r>
        </a:p>
      </dsp:txBody>
      <dsp:txXfrm>
        <a:off x="5024650" y="326799"/>
        <a:ext cx="1836712" cy="865864"/>
      </dsp:txXfrm>
    </dsp:sp>
    <dsp:sp modelId="{397F920E-E574-4E04-9A5B-3C7B2198A688}">
      <dsp:nvSpPr>
        <dsp:cNvPr id="0" name=""/>
        <dsp:cNvSpPr/>
      </dsp:nvSpPr>
      <dsp:spPr>
        <a:xfrm rot="6750">
          <a:off x="7832872" y="2697503"/>
          <a:ext cx="595491" cy="5336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800" kern="1200">
            <a:solidFill>
              <a:schemeClr val="bg1"/>
            </a:solidFill>
          </a:endParaRPr>
        </a:p>
      </dsp:txBody>
      <dsp:txXfrm>
        <a:off x="7832872" y="2804066"/>
        <a:ext cx="435411" cy="320160"/>
      </dsp:txXfrm>
    </dsp:sp>
    <dsp:sp modelId="{D8F93C27-68EF-4674-AC91-7F6351D1E234}">
      <dsp:nvSpPr>
        <dsp:cNvPr id="0" name=""/>
        <dsp:cNvSpPr/>
      </dsp:nvSpPr>
      <dsp:spPr>
        <a:xfrm>
          <a:off x="8709245" y="2183691"/>
          <a:ext cx="3012235" cy="156941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>
              <a:solidFill>
                <a:schemeClr val="bg1"/>
              </a:solidFill>
            </a:rPr>
            <a:t>Est problématisé</a:t>
          </a:r>
        </a:p>
      </dsp:txBody>
      <dsp:txXfrm>
        <a:off x="9150377" y="2413526"/>
        <a:ext cx="2129971" cy="1109742"/>
      </dsp:txXfrm>
    </dsp:sp>
    <dsp:sp modelId="{83B148B0-43DF-4877-B864-224C17878CC3}">
      <dsp:nvSpPr>
        <dsp:cNvPr id="0" name=""/>
        <dsp:cNvSpPr/>
      </dsp:nvSpPr>
      <dsp:spPr>
        <a:xfrm rot="5400000">
          <a:off x="5744880" y="3840521"/>
          <a:ext cx="396251" cy="5336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800" kern="1200">
            <a:solidFill>
              <a:schemeClr val="bg1"/>
            </a:solidFill>
          </a:endParaRPr>
        </a:p>
      </dsp:txBody>
      <dsp:txXfrm>
        <a:off x="5804318" y="3887804"/>
        <a:ext cx="277376" cy="320160"/>
      </dsp:txXfrm>
    </dsp:sp>
    <dsp:sp modelId="{93BBDAF8-5451-49E7-91CA-1EE3384C6BD7}">
      <dsp:nvSpPr>
        <dsp:cNvPr id="0" name=""/>
        <dsp:cNvSpPr/>
      </dsp:nvSpPr>
      <dsp:spPr>
        <a:xfrm>
          <a:off x="4661032" y="4492358"/>
          <a:ext cx="2563948" cy="133585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>
              <a:solidFill>
                <a:schemeClr val="bg1"/>
              </a:solidFill>
            </a:rPr>
            <a:t>Est organisé</a:t>
          </a:r>
        </a:p>
      </dsp:txBody>
      <dsp:txXfrm>
        <a:off x="5036513" y="4687989"/>
        <a:ext cx="1812986" cy="944590"/>
      </dsp:txXfrm>
    </dsp:sp>
    <dsp:sp modelId="{D8C16EA2-14D0-4FD2-ADDA-906C03432BB2}">
      <dsp:nvSpPr>
        <dsp:cNvPr id="0" name=""/>
        <dsp:cNvSpPr/>
      </dsp:nvSpPr>
      <dsp:spPr>
        <a:xfrm rot="10792602">
          <a:off x="3637346" y="2697666"/>
          <a:ext cx="468507" cy="5336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800" kern="1200">
            <a:solidFill>
              <a:schemeClr val="bg1"/>
            </a:solidFill>
          </a:endParaRPr>
        </a:p>
      </dsp:txBody>
      <dsp:txXfrm rot="10800000">
        <a:off x="3777898" y="2804235"/>
        <a:ext cx="327955" cy="320160"/>
      </dsp:txXfrm>
    </dsp:sp>
    <dsp:sp modelId="{53443E2F-FACA-42CF-A14A-3029171F4B41}">
      <dsp:nvSpPr>
        <dsp:cNvPr id="0" name=""/>
        <dsp:cNvSpPr/>
      </dsp:nvSpPr>
      <dsp:spPr>
        <a:xfrm>
          <a:off x="663175" y="2183702"/>
          <a:ext cx="2753188" cy="156941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>
              <a:solidFill>
                <a:schemeClr val="bg1"/>
              </a:solidFill>
            </a:rPr>
            <a:t>Est contextualisé</a:t>
          </a:r>
        </a:p>
      </dsp:txBody>
      <dsp:txXfrm>
        <a:off x="1066370" y="2413537"/>
        <a:ext cx="1946798" cy="11097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263769-1528-4B8A-A355-F85A856EE813}">
      <dsp:nvSpPr>
        <dsp:cNvPr id="0" name=""/>
        <dsp:cNvSpPr/>
      </dsp:nvSpPr>
      <dsp:spPr>
        <a:xfrm>
          <a:off x="4425" y="3"/>
          <a:ext cx="2660837" cy="91301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bg1"/>
              </a:solidFill>
            </a:rPr>
            <a:t>A qui montrer ? où montrer ? </a:t>
          </a:r>
        </a:p>
      </dsp:txBody>
      <dsp:txXfrm>
        <a:off x="4425" y="3"/>
        <a:ext cx="2660837" cy="913015"/>
      </dsp:txXfrm>
    </dsp:sp>
    <dsp:sp modelId="{60D137AB-E9D3-4760-B520-AD34BE70943A}">
      <dsp:nvSpPr>
        <dsp:cNvPr id="0" name=""/>
        <dsp:cNvSpPr/>
      </dsp:nvSpPr>
      <dsp:spPr>
        <a:xfrm>
          <a:off x="4425" y="957748"/>
          <a:ext cx="2660837" cy="464183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500" kern="1200" dirty="0">
              <a:solidFill>
                <a:schemeClr val="bg1"/>
              </a:solidFill>
            </a:rPr>
            <a:t>Dans la classe</a:t>
          </a:r>
        </a:p>
        <a:p>
          <a:pPr marL="228600" lvl="1" indent="-228600" algn="l" defTabSz="11112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500" kern="1200" dirty="0">
              <a:solidFill>
                <a:schemeClr val="bg1"/>
              </a:solidFill>
            </a:rPr>
            <a:t>Hors de la classe</a:t>
          </a:r>
        </a:p>
        <a:p>
          <a:pPr marL="228600" lvl="1" indent="-228600" algn="l" defTabSz="11112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500" kern="1200" dirty="0">
              <a:solidFill>
                <a:schemeClr val="bg1"/>
              </a:solidFill>
            </a:rPr>
            <a:t>Hors l’école</a:t>
          </a:r>
        </a:p>
      </dsp:txBody>
      <dsp:txXfrm>
        <a:off x="4425" y="957748"/>
        <a:ext cx="2660837" cy="4641837"/>
      </dsp:txXfrm>
    </dsp:sp>
    <dsp:sp modelId="{02148AB1-791C-4CC2-BF14-2466CE36907C}">
      <dsp:nvSpPr>
        <dsp:cNvPr id="0" name=""/>
        <dsp:cNvSpPr/>
      </dsp:nvSpPr>
      <dsp:spPr>
        <a:xfrm>
          <a:off x="3037780" y="44732"/>
          <a:ext cx="2660837" cy="91301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chemeClr val="bg1"/>
              </a:solidFill>
            </a:rPr>
            <a:t> </a:t>
          </a:r>
          <a:r>
            <a:rPr lang="fr-FR" sz="2400" kern="1200" dirty="0">
              <a:solidFill>
                <a:schemeClr val="bg1"/>
              </a:solidFill>
            </a:rPr>
            <a:t>Que montrer </a:t>
          </a:r>
          <a:r>
            <a:rPr lang="fr-FR" sz="2000" kern="1200" dirty="0">
              <a:solidFill>
                <a:schemeClr val="bg1"/>
              </a:solidFill>
            </a:rPr>
            <a:t>? </a:t>
          </a:r>
          <a:r>
            <a:rPr lang="fr-FR" sz="1800" kern="1200" dirty="0">
              <a:solidFill>
                <a:schemeClr val="bg1"/>
              </a:solidFill>
            </a:rPr>
            <a:t>(l’élève est conscient dès le départ des enjeux) </a:t>
          </a:r>
          <a:endParaRPr lang="fr-FR" sz="2000" kern="1200" dirty="0">
            <a:solidFill>
              <a:schemeClr val="bg1"/>
            </a:solidFill>
          </a:endParaRPr>
        </a:p>
      </dsp:txBody>
      <dsp:txXfrm>
        <a:off x="3037780" y="44732"/>
        <a:ext cx="2660837" cy="913015"/>
      </dsp:txXfrm>
    </dsp:sp>
    <dsp:sp modelId="{80C3E008-92A4-4FD0-9638-31A2C23130EA}">
      <dsp:nvSpPr>
        <dsp:cNvPr id="0" name=""/>
        <dsp:cNvSpPr/>
      </dsp:nvSpPr>
      <dsp:spPr>
        <a:xfrm>
          <a:off x="3037780" y="957748"/>
          <a:ext cx="2660837" cy="464183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just" defTabSz="11112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500" kern="1200" dirty="0">
              <a:solidFill>
                <a:schemeClr val="bg1"/>
              </a:solidFill>
            </a:rPr>
            <a:t>des spectacles …</a:t>
          </a:r>
        </a:p>
        <a:p>
          <a:pPr marL="228600" lvl="1" indent="-228600" algn="just" defTabSz="11112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500" kern="1200" dirty="0">
              <a:solidFill>
                <a:schemeClr val="bg1"/>
              </a:solidFill>
            </a:rPr>
            <a:t>des expositions, exposé …</a:t>
          </a:r>
        </a:p>
        <a:p>
          <a:pPr marL="228600" lvl="1" indent="-228600" algn="just" defTabSz="11112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500" kern="1200" dirty="0">
              <a:solidFill>
                <a:schemeClr val="bg1"/>
              </a:solidFill>
            </a:rPr>
            <a:t>des cd-rom, sites internet… </a:t>
          </a:r>
        </a:p>
        <a:p>
          <a:pPr marL="228600" lvl="1" indent="-228600" algn="just" defTabSz="11112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500" kern="1200" dirty="0">
              <a:solidFill>
                <a:schemeClr val="bg1"/>
              </a:solidFill>
            </a:rPr>
            <a:t>Etc.</a:t>
          </a:r>
        </a:p>
      </dsp:txBody>
      <dsp:txXfrm>
        <a:off x="3037780" y="957748"/>
        <a:ext cx="2660837" cy="4641837"/>
      </dsp:txXfrm>
    </dsp:sp>
    <dsp:sp modelId="{A2361FF0-A953-4A7A-B4C0-041BBCE7BA51}">
      <dsp:nvSpPr>
        <dsp:cNvPr id="0" name=""/>
        <dsp:cNvSpPr/>
      </dsp:nvSpPr>
      <dsp:spPr>
        <a:xfrm>
          <a:off x="6071135" y="44732"/>
          <a:ext cx="2660837" cy="91301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>
              <a:solidFill>
                <a:schemeClr val="bg1"/>
              </a:solidFill>
            </a:rPr>
            <a:t>Qu’organiser ? </a:t>
          </a:r>
        </a:p>
      </dsp:txBody>
      <dsp:txXfrm>
        <a:off x="6071135" y="44732"/>
        <a:ext cx="2660837" cy="913015"/>
      </dsp:txXfrm>
    </dsp:sp>
    <dsp:sp modelId="{401A8EBF-D9FF-4EF8-A510-C68BF9D4EE74}">
      <dsp:nvSpPr>
        <dsp:cNvPr id="0" name=""/>
        <dsp:cNvSpPr/>
      </dsp:nvSpPr>
      <dsp:spPr>
        <a:xfrm>
          <a:off x="6071135" y="957748"/>
          <a:ext cx="2660837" cy="4641837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500" kern="1200" dirty="0">
              <a:solidFill>
                <a:schemeClr val="bg1"/>
              </a:solidFill>
            </a:rPr>
            <a:t>une rencontre </a:t>
          </a:r>
          <a:r>
            <a:rPr lang="fr-FR" sz="2500" kern="1200" dirty="0" err="1">
              <a:solidFill>
                <a:schemeClr val="bg1"/>
              </a:solidFill>
            </a:rPr>
            <a:t>inter-classes</a:t>
          </a:r>
          <a:r>
            <a:rPr lang="fr-FR" sz="2500" kern="1200" dirty="0">
              <a:solidFill>
                <a:schemeClr val="bg1"/>
              </a:solidFill>
            </a:rPr>
            <a:t>, inter-écoles, école –collège</a:t>
          </a:r>
        </a:p>
        <a:p>
          <a:pPr marL="228600" lvl="1" indent="-228600" algn="l" defTabSz="11112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500" kern="1200" dirty="0">
              <a:solidFill>
                <a:schemeClr val="bg1"/>
              </a:solidFill>
            </a:rPr>
            <a:t> des défis  : lecture, technologiques</a:t>
          </a:r>
        </a:p>
        <a:p>
          <a:pPr marL="228600" lvl="1" indent="-228600" algn="l" defTabSz="11112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500" kern="1200" dirty="0">
              <a:solidFill>
                <a:schemeClr val="bg1"/>
              </a:solidFill>
            </a:rPr>
            <a:t>Etc.</a:t>
          </a:r>
        </a:p>
      </dsp:txBody>
      <dsp:txXfrm>
        <a:off x="6071135" y="957748"/>
        <a:ext cx="2660837" cy="4641837"/>
      </dsp:txXfrm>
    </dsp:sp>
    <dsp:sp modelId="{9ED83AEA-D27B-4CDF-8C22-051F9C11E14D}">
      <dsp:nvSpPr>
        <dsp:cNvPr id="0" name=""/>
        <dsp:cNvSpPr/>
      </dsp:nvSpPr>
      <dsp:spPr>
        <a:xfrm>
          <a:off x="9104490" y="44732"/>
          <a:ext cx="2660837" cy="91301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chemeClr val="bg1"/>
              </a:solidFill>
            </a:rPr>
            <a:t>Profiter des manifestations locales ou nationales  : </a:t>
          </a:r>
        </a:p>
      </dsp:txBody>
      <dsp:txXfrm>
        <a:off x="9104490" y="44732"/>
        <a:ext cx="2660837" cy="913015"/>
      </dsp:txXfrm>
    </dsp:sp>
    <dsp:sp modelId="{4D57E8F3-9923-40AB-B401-5DF40EE6FEBD}">
      <dsp:nvSpPr>
        <dsp:cNvPr id="0" name=""/>
        <dsp:cNvSpPr/>
      </dsp:nvSpPr>
      <dsp:spPr>
        <a:xfrm>
          <a:off x="9104490" y="957748"/>
          <a:ext cx="2660837" cy="4641837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500" kern="1200" dirty="0">
              <a:solidFill>
                <a:schemeClr val="bg1"/>
              </a:solidFill>
            </a:rPr>
            <a:t>Action contre la faim</a:t>
          </a:r>
        </a:p>
        <a:p>
          <a:pPr marL="228600" lvl="1" indent="-228600" algn="l" defTabSz="11112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500" kern="1200" dirty="0">
              <a:solidFill>
                <a:schemeClr val="bg1"/>
              </a:solidFill>
            </a:rPr>
            <a:t>Semaine de la science</a:t>
          </a:r>
        </a:p>
        <a:p>
          <a:pPr marL="228600" lvl="1" indent="-228600" algn="l" defTabSz="11112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500" kern="1200" dirty="0">
              <a:solidFill>
                <a:schemeClr val="bg1"/>
              </a:solidFill>
            </a:rPr>
            <a:t>Etc.</a:t>
          </a:r>
        </a:p>
      </dsp:txBody>
      <dsp:txXfrm>
        <a:off x="9104490" y="957748"/>
        <a:ext cx="2660837" cy="464183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F85D41-7D4C-4591-AC20-0696483CE3E0}">
      <dsp:nvSpPr>
        <dsp:cNvPr id="0" name=""/>
        <dsp:cNvSpPr/>
      </dsp:nvSpPr>
      <dsp:spPr>
        <a:xfrm>
          <a:off x="2257049" y="1950452"/>
          <a:ext cx="1389396" cy="1389396"/>
        </a:xfrm>
        <a:prstGeom prst="ellipse">
          <a:avLst/>
        </a:prstGeom>
        <a:solidFill>
          <a:schemeClr val="accent6">
            <a:shade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>
              <a:solidFill>
                <a:schemeClr val="bg1"/>
              </a:solidFill>
            </a:rPr>
            <a:t>Thème</a:t>
          </a:r>
        </a:p>
      </dsp:txBody>
      <dsp:txXfrm>
        <a:off x="2460521" y="2153924"/>
        <a:ext cx="982452" cy="982452"/>
      </dsp:txXfrm>
    </dsp:sp>
    <dsp:sp modelId="{178DCA68-8D68-439C-8112-45A04C3007AA}">
      <dsp:nvSpPr>
        <dsp:cNvPr id="0" name=""/>
        <dsp:cNvSpPr/>
      </dsp:nvSpPr>
      <dsp:spPr>
        <a:xfrm rot="16200000">
          <a:off x="2804030" y="1443905"/>
          <a:ext cx="295433" cy="4723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200" kern="1200">
            <a:solidFill>
              <a:schemeClr val="bg1"/>
            </a:solidFill>
          </a:endParaRPr>
        </a:p>
      </dsp:txBody>
      <dsp:txXfrm>
        <a:off x="2848345" y="1582699"/>
        <a:ext cx="206803" cy="283436"/>
      </dsp:txXfrm>
    </dsp:sp>
    <dsp:sp modelId="{AC86A917-EDFD-4079-B17A-42790E620726}">
      <dsp:nvSpPr>
        <dsp:cNvPr id="0" name=""/>
        <dsp:cNvSpPr/>
      </dsp:nvSpPr>
      <dsp:spPr>
        <a:xfrm>
          <a:off x="2257049" y="3634"/>
          <a:ext cx="1389396" cy="1389396"/>
        </a:xfrm>
        <a:prstGeom prst="ellipse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>
              <a:solidFill>
                <a:schemeClr val="bg1"/>
              </a:solidFill>
            </a:rPr>
            <a:t> </a:t>
          </a:r>
          <a:endParaRPr lang="fr-FR" sz="2800" kern="1200" dirty="0">
            <a:solidFill>
              <a:schemeClr val="bg1"/>
            </a:solidFill>
          </a:endParaRPr>
        </a:p>
      </dsp:txBody>
      <dsp:txXfrm>
        <a:off x="2460521" y="207106"/>
        <a:ext cx="982452" cy="982452"/>
      </dsp:txXfrm>
    </dsp:sp>
    <dsp:sp modelId="{4D3E0FC7-2CB5-4D2C-8E1C-4F1B083A676B}">
      <dsp:nvSpPr>
        <dsp:cNvPr id="0" name=""/>
        <dsp:cNvSpPr/>
      </dsp:nvSpPr>
      <dsp:spPr>
        <a:xfrm>
          <a:off x="3769078" y="2408953"/>
          <a:ext cx="295433" cy="4723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-72924"/>
            <a:satOff val="-691"/>
            <a:lumOff val="1147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200" kern="1200">
            <a:solidFill>
              <a:schemeClr val="bg1"/>
            </a:solidFill>
          </a:endParaRPr>
        </a:p>
      </dsp:txBody>
      <dsp:txXfrm>
        <a:off x="3769078" y="2503432"/>
        <a:ext cx="206803" cy="283436"/>
      </dsp:txXfrm>
    </dsp:sp>
    <dsp:sp modelId="{934DB7DB-716B-4B95-B808-EC9AD0511885}">
      <dsp:nvSpPr>
        <dsp:cNvPr id="0" name=""/>
        <dsp:cNvSpPr/>
      </dsp:nvSpPr>
      <dsp:spPr>
        <a:xfrm>
          <a:off x="4203867" y="1950452"/>
          <a:ext cx="1389396" cy="1389396"/>
        </a:xfrm>
        <a:prstGeom prst="ellipse">
          <a:avLst/>
        </a:prstGeom>
        <a:solidFill>
          <a:schemeClr val="accent6">
            <a:shade val="50000"/>
            <a:hueOff val="-68595"/>
            <a:satOff val="5045"/>
            <a:lumOff val="180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>
              <a:solidFill>
                <a:schemeClr val="bg1"/>
              </a:solidFill>
            </a:rPr>
            <a:t> </a:t>
          </a:r>
          <a:endParaRPr lang="fr-FR" sz="2800" kern="1200" dirty="0">
            <a:solidFill>
              <a:schemeClr val="bg1"/>
            </a:solidFill>
          </a:endParaRPr>
        </a:p>
      </dsp:txBody>
      <dsp:txXfrm>
        <a:off x="4407339" y="2153924"/>
        <a:ext cx="982452" cy="982452"/>
      </dsp:txXfrm>
    </dsp:sp>
    <dsp:sp modelId="{EBD75EC6-DFE5-46D9-906B-FC593E75E62B}">
      <dsp:nvSpPr>
        <dsp:cNvPr id="0" name=""/>
        <dsp:cNvSpPr/>
      </dsp:nvSpPr>
      <dsp:spPr>
        <a:xfrm rot="5400000">
          <a:off x="2804030" y="3374001"/>
          <a:ext cx="295433" cy="4723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-145849"/>
            <a:satOff val="-1381"/>
            <a:lumOff val="2294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200" kern="1200">
            <a:solidFill>
              <a:schemeClr val="bg1"/>
            </a:solidFill>
          </a:endParaRPr>
        </a:p>
      </dsp:txBody>
      <dsp:txXfrm>
        <a:off x="2848345" y="3424165"/>
        <a:ext cx="206803" cy="283436"/>
      </dsp:txXfrm>
    </dsp:sp>
    <dsp:sp modelId="{82C352D3-50A6-4615-AD02-C4A45DC3A140}">
      <dsp:nvSpPr>
        <dsp:cNvPr id="0" name=""/>
        <dsp:cNvSpPr/>
      </dsp:nvSpPr>
      <dsp:spPr>
        <a:xfrm>
          <a:off x="2257049" y="3897271"/>
          <a:ext cx="1389396" cy="1389396"/>
        </a:xfrm>
        <a:prstGeom prst="ellipse">
          <a:avLst/>
        </a:prstGeom>
        <a:solidFill>
          <a:schemeClr val="accent6">
            <a:shade val="50000"/>
            <a:hueOff val="-137189"/>
            <a:satOff val="10091"/>
            <a:lumOff val="3603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>
              <a:solidFill>
                <a:schemeClr val="bg1"/>
              </a:solidFill>
            </a:rPr>
            <a:t> </a:t>
          </a:r>
          <a:endParaRPr lang="fr-FR" sz="2800" kern="1200" dirty="0">
            <a:solidFill>
              <a:schemeClr val="bg1"/>
            </a:solidFill>
          </a:endParaRPr>
        </a:p>
      </dsp:txBody>
      <dsp:txXfrm>
        <a:off x="2460521" y="4100743"/>
        <a:ext cx="982452" cy="982452"/>
      </dsp:txXfrm>
    </dsp:sp>
    <dsp:sp modelId="{960A2AD4-BE09-4B4E-9A39-4852FE585F13}">
      <dsp:nvSpPr>
        <dsp:cNvPr id="0" name=""/>
        <dsp:cNvSpPr/>
      </dsp:nvSpPr>
      <dsp:spPr>
        <a:xfrm rot="10800000">
          <a:off x="1838982" y="2408953"/>
          <a:ext cx="295433" cy="4723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-72924"/>
            <a:satOff val="-691"/>
            <a:lumOff val="1147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200" kern="1200">
            <a:solidFill>
              <a:schemeClr val="bg1"/>
            </a:solidFill>
          </a:endParaRPr>
        </a:p>
      </dsp:txBody>
      <dsp:txXfrm rot="10800000">
        <a:off x="1927612" y="2503432"/>
        <a:ext cx="206803" cy="283436"/>
      </dsp:txXfrm>
    </dsp:sp>
    <dsp:sp modelId="{81F1337E-04CE-41BE-82C9-C77EC3F2ADA1}">
      <dsp:nvSpPr>
        <dsp:cNvPr id="0" name=""/>
        <dsp:cNvSpPr/>
      </dsp:nvSpPr>
      <dsp:spPr>
        <a:xfrm>
          <a:off x="310230" y="1950452"/>
          <a:ext cx="1389396" cy="1389396"/>
        </a:xfrm>
        <a:prstGeom prst="ellipse">
          <a:avLst/>
        </a:prstGeom>
        <a:solidFill>
          <a:schemeClr val="accent6">
            <a:shade val="50000"/>
            <a:hueOff val="-68595"/>
            <a:satOff val="5045"/>
            <a:lumOff val="180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>
              <a:solidFill>
                <a:schemeClr val="bg1"/>
              </a:solidFill>
            </a:rPr>
            <a:t> </a:t>
          </a:r>
        </a:p>
      </dsp:txBody>
      <dsp:txXfrm>
        <a:off x="513702" y="2153924"/>
        <a:ext cx="982452" cy="98245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7E5BF4-5F51-4F6C-82B8-08E339F64062}">
      <dsp:nvSpPr>
        <dsp:cNvPr id="0" name=""/>
        <dsp:cNvSpPr/>
      </dsp:nvSpPr>
      <dsp:spPr>
        <a:xfrm>
          <a:off x="2311413" y="2088443"/>
          <a:ext cx="1489213" cy="1489213"/>
        </a:xfrm>
        <a:prstGeom prst="ellipse">
          <a:avLst/>
        </a:prstGeom>
        <a:solidFill>
          <a:schemeClr val="accent3">
            <a:shade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kern="1200">
              <a:solidFill>
                <a:schemeClr val="bg1"/>
              </a:solidFill>
            </a:rPr>
            <a:t>Projet</a:t>
          </a:r>
          <a:endParaRPr lang="fr-FR" sz="3300" kern="1200" dirty="0">
            <a:solidFill>
              <a:schemeClr val="bg1"/>
            </a:solidFill>
          </a:endParaRPr>
        </a:p>
      </dsp:txBody>
      <dsp:txXfrm>
        <a:off x="2529503" y="2306533"/>
        <a:ext cx="1053033" cy="1053033"/>
      </dsp:txXfrm>
    </dsp:sp>
    <dsp:sp modelId="{2F6A967D-4CF8-4A9F-994C-51B8BC2B8EAE}">
      <dsp:nvSpPr>
        <dsp:cNvPr id="0" name=""/>
        <dsp:cNvSpPr/>
      </dsp:nvSpPr>
      <dsp:spPr>
        <a:xfrm rot="16200000">
          <a:off x="2898105" y="1546263"/>
          <a:ext cx="315830" cy="5063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400" kern="1200">
            <a:solidFill>
              <a:schemeClr val="bg1"/>
            </a:solidFill>
          </a:endParaRPr>
        </a:p>
      </dsp:txBody>
      <dsp:txXfrm>
        <a:off x="2945480" y="1694904"/>
        <a:ext cx="221081" cy="303800"/>
      </dsp:txXfrm>
    </dsp:sp>
    <dsp:sp modelId="{2DC51394-3082-4EC4-B45B-7208393DBA87}">
      <dsp:nvSpPr>
        <dsp:cNvPr id="0" name=""/>
        <dsp:cNvSpPr/>
      </dsp:nvSpPr>
      <dsp:spPr>
        <a:xfrm>
          <a:off x="2311413" y="3324"/>
          <a:ext cx="1489213" cy="1489213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kern="1200">
              <a:solidFill>
                <a:schemeClr val="bg1"/>
              </a:solidFill>
            </a:rPr>
            <a:t> </a:t>
          </a:r>
          <a:endParaRPr lang="fr-FR" sz="3300" kern="1200" dirty="0">
            <a:solidFill>
              <a:schemeClr val="bg1"/>
            </a:solidFill>
          </a:endParaRPr>
        </a:p>
      </dsp:txBody>
      <dsp:txXfrm>
        <a:off x="2529503" y="221414"/>
        <a:ext cx="1053033" cy="1053033"/>
      </dsp:txXfrm>
    </dsp:sp>
    <dsp:sp modelId="{51596E33-7663-40CF-A320-6DAD20F6275B}">
      <dsp:nvSpPr>
        <dsp:cNvPr id="0" name=""/>
        <dsp:cNvSpPr/>
      </dsp:nvSpPr>
      <dsp:spPr>
        <a:xfrm>
          <a:off x="3931726" y="2579884"/>
          <a:ext cx="315830" cy="5063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-140820"/>
            <a:satOff val="-2964"/>
            <a:lumOff val="1609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400" kern="1200">
            <a:solidFill>
              <a:schemeClr val="bg1"/>
            </a:solidFill>
          </a:endParaRPr>
        </a:p>
      </dsp:txBody>
      <dsp:txXfrm>
        <a:off x="3931726" y="2681150"/>
        <a:ext cx="221081" cy="303800"/>
      </dsp:txXfrm>
    </dsp:sp>
    <dsp:sp modelId="{7E522870-41A0-49F4-82CF-FF4F0CF5F0B1}">
      <dsp:nvSpPr>
        <dsp:cNvPr id="0" name=""/>
        <dsp:cNvSpPr/>
      </dsp:nvSpPr>
      <dsp:spPr>
        <a:xfrm>
          <a:off x="4396533" y="2088443"/>
          <a:ext cx="1489213" cy="1489213"/>
        </a:xfrm>
        <a:prstGeom prst="ellipse">
          <a:avLst/>
        </a:prstGeom>
        <a:solidFill>
          <a:schemeClr val="accent3">
            <a:shade val="50000"/>
            <a:hueOff val="-137224"/>
            <a:satOff val="-1953"/>
            <a:lumOff val="2127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kern="1200">
              <a:solidFill>
                <a:schemeClr val="bg1"/>
              </a:solidFill>
            </a:rPr>
            <a:t> </a:t>
          </a:r>
          <a:endParaRPr lang="fr-FR" sz="3300" kern="1200" dirty="0">
            <a:solidFill>
              <a:schemeClr val="bg1"/>
            </a:solidFill>
          </a:endParaRPr>
        </a:p>
      </dsp:txBody>
      <dsp:txXfrm>
        <a:off x="4614623" y="2306533"/>
        <a:ext cx="1053033" cy="1053033"/>
      </dsp:txXfrm>
    </dsp:sp>
    <dsp:sp modelId="{6337A1CC-B289-4292-8853-A8D03DF936FD}">
      <dsp:nvSpPr>
        <dsp:cNvPr id="0" name=""/>
        <dsp:cNvSpPr/>
      </dsp:nvSpPr>
      <dsp:spPr>
        <a:xfrm rot="5400000">
          <a:off x="2898105" y="3613505"/>
          <a:ext cx="315830" cy="5063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-281639"/>
            <a:satOff val="-5928"/>
            <a:lumOff val="3218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400" kern="1200">
            <a:solidFill>
              <a:schemeClr val="bg1"/>
            </a:solidFill>
          </a:endParaRPr>
        </a:p>
      </dsp:txBody>
      <dsp:txXfrm>
        <a:off x="2945480" y="3667397"/>
        <a:ext cx="221081" cy="303800"/>
      </dsp:txXfrm>
    </dsp:sp>
    <dsp:sp modelId="{7F0B1248-8831-4A56-AA4F-866C51010F91}">
      <dsp:nvSpPr>
        <dsp:cNvPr id="0" name=""/>
        <dsp:cNvSpPr/>
      </dsp:nvSpPr>
      <dsp:spPr>
        <a:xfrm>
          <a:off x="2311413" y="4173563"/>
          <a:ext cx="1489213" cy="1489213"/>
        </a:xfrm>
        <a:prstGeom prst="ellipse">
          <a:avLst/>
        </a:prstGeom>
        <a:solidFill>
          <a:schemeClr val="accent3">
            <a:shade val="50000"/>
            <a:hueOff val="-274449"/>
            <a:satOff val="-3906"/>
            <a:lumOff val="4254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kern="1200">
              <a:solidFill>
                <a:schemeClr val="bg1"/>
              </a:solidFill>
            </a:rPr>
            <a:t> </a:t>
          </a:r>
          <a:endParaRPr lang="fr-FR" sz="3300" kern="1200" dirty="0">
            <a:solidFill>
              <a:schemeClr val="bg1"/>
            </a:solidFill>
          </a:endParaRPr>
        </a:p>
      </dsp:txBody>
      <dsp:txXfrm>
        <a:off x="2529503" y="4391653"/>
        <a:ext cx="1053033" cy="1053033"/>
      </dsp:txXfrm>
    </dsp:sp>
    <dsp:sp modelId="{287C7094-F989-4548-B9D2-79099B56629B}">
      <dsp:nvSpPr>
        <dsp:cNvPr id="0" name=""/>
        <dsp:cNvSpPr/>
      </dsp:nvSpPr>
      <dsp:spPr>
        <a:xfrm rot="10800000">
          <a:off x="1864484" y="2579884"/>
          <a:ext cx="315830" cy="5063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-140820"/>
            <a:satOff val="-2964"/>
            <a:lumOff val="1609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400" kern="1200">
            <a:solidFill>
              <a:schemeClr val="bg1"/>
            </a:solidFill>
          </a:endParaRPr>
        </a:p>
      </dsp:txBody>
      <dsp:txXfrm rot="10800000">
        <a:off x="1959233" y="2681150"/>
        <a:ext cx="221081" cy="303800"/>
      </dsp:txXfrm>
    </dsp:sp>
    <dsp:sp modelId="{490CA16E-7A42-4389-BDD6-238C714AA636}">
      <dsp:nvSpPr>
        <dsp:cNvPr id="0" name=""/>
        <dsp:cNvSpPr/>
      </dsp:nvSpPr>
      <dsp:spPr>
        <a:xfrm>
          <a:off x="226294" y="2088443"/>
          <a:ext cx="1489213" cy="1489213"/>
        </a:xfrm>
        <a:prstGeom prst="ellipse">
          <a:avLst/>
        </a:prstGeom>
        <a:solidFill>
          <a:schemeClr val="accent3">
            <a:shade val="50000"/>
            <a:hueOff val="-137224"/>
            <a:satOff val="-1953"/>
            <a:lumOff val="2127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kern="1200" dirty="0">
              <a:solidFill>
                <a:schemeClr val="bg1"/>
              </a:solidFill>
            </a:rPr>
            <a:t> </a:t>
          </a:r>
        </a:p>
      </dsp:txBody>
      <dsp:txXfrm>
        <a:off x="444384" y="2306533"/>
        <a:ext cx="1053033" cy="105303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A659B9-BACE-4478-870D-973BF9EC9C64}">
      <dsp:nvSpPr>
        <dsp:cNvPr id="0" name=""/>
        <dsp:cNvSpPr/>
      </dsp:nvSpPr>
      <dsp:spPr>
        <a:xfrm>
          <a:off x="2299612" y="0"/>
          <a:ext cx="2782819" cy="122484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000" kern="1200" dirty="0">
              <a:solidFill>
                <a:schemeClr val="bg1"/>
              </a:solidFill>
            </a:rPr>
            <a:t>Bénéfices</a:t>
          </a:r>
        </a:p>
      </dsp:txBody>
      <dsp:txXfrm>
        <a:off x="2335486" y="35874"/>
        <a:ext cx="2711071" cy="1153096"/>
      </dsp:txXfrm>
    </dsp:sp>
    <dsp:sp modelId="{D12822B6-F958-40A2-8A21-913C182E1EB7}">
      <dsp:nvSpPr>
        <dsp:cNvPr id="0" name=""/>
        <dsp:cNvSpPr/>
      </dsp:nvSpPr>
      <dsp:spPr>
        <a:xfrm>
          <a:off x="5522724" y="0"/>
          <a:ext cx="2705786" cy="122484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000" kern="1200" dirty="0">
              <a:solidFill>
                <a:schemeClr val="bg1"/>
              </a:solidFill>
            </a:rPr>
            <a:t>Méfaits</a:t>
          </a:r>
        </a:p>
      </dsp:txBody>
      <dsp:txXfrm>
        <a:off x="5558598" y="35874"/>
        <a:ext cx="2634038" cy="1153096"/>
      </dsp:txXfrm>
    </dsp:sp>
    <dsp:sp modelId="{3EB8C076-339A-4DE8-B120-F0AB94FAD0A7}">
      <dsp:nvSpPr>
        <dsp:cNvPr id="0" name=""/>
        <dsp:cNvSpPr/>
      </dsp:nvSpPr>
      <dsp:spPr>
        <a:xfrm>
          <a:off x="4804745" y="5205588"/>
          <a:ext cx="918633" cy="918633"/>
        </a:xfrm>
        <a:prstGeom prst="triangle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CD3449-C33F-45A9-8507-E4AC47306CD1}">
      <dsp:nvSpPr>
        <dsp:cNvPr id="0" name=""/>
        <dsp:cNvSpPr/>
      </dsp:nvSpPr>
      <dsp:spPr>
        <a:xfrm>
          <a:off x="2508162" y="4820987"/>
          <a:ext cx="5511799" cy="372352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B334F4-EF45-4A0D-BAAD-60B20DB1166D}">
      <dsp:nvSpPr>
        <dsp:cNvPr id="0" name=""/>
        <dsp:cNvSpPr/>
      </dsp:nvSpPr>
      <dsp:spPr>
        <a:xfrm>
          <a:off x="5753999" y="4022389"/>
          <a:ext cx="2204719" cy="75450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bg1"/>
              </a:solidFill>
            </a:rPr>
            <a:t>Finalité / Démarche</a:t>
          </a:r>
        </a:p>
      </dsp:txBody>
      <dsp:txXfrm>
        <a:off x="5790831" y="4059221"/>
        <a:ext cx="2131055" cy="680840"/>
      </dsp:txXfrm>
    </dsp:sp>
    <dsp:sp modelId="{7905DB64-231D-43B1-96C0-0BCA7075E2AE}">
      <dsp:nvSpPr>
        <dsp:cNvPr id="0" name=""/>
        <dsp:cNvSpPr/>
      </dsp:nvSpPr>
      <dsp:spPr>
        <a:xfrm>
          <a:off x="5753999" y="3209092"/>
          <a:ext cx="2204719" cy="75450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bg1"/>
              </a:solidFill>
            </a:rPr>
            <a:t>Coût / Avantage</a:t>
          </a:r>
          <a:endParaRPr lang="fr-FR" sz="2400" kern="1200" dirty="0">
            <a:solidFill>
              <a:schemeClr val="bg1"/>
            </a:solidFill>
          </a:endParaRPr>
        </a:p>
      </dsp:txBody>
      <dsp:txXfrm>
        <a:off x="5790831" y="3245924"/>
        <a:ext cx="2131055" cy="680840"/>
      </dsp:txXfrm>
    </dsp:sp>
    <dsp:sp modelId="{9EB390C5-8DA0-4F4B-9ED7-BB01DDF7AE62}">
      <dsp:nvSpPr>
        <dsp:cNvPr id="0" name=""/>
        <dsp:cNvSpPr/>
      </dsp:nvSpPr>
      <dsp:spPr>
        <a:xfrm>
          <a:off x="5753999" y="2395795"/>
          <a:ext cx="2204719" cy="75450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bg1"/>
              </a:solidFill>
            </a:rPr>
            <a:t>Lourdeur / Plaisir</a:t>
          </a:r>
        </a:p>
      </dsp:txBody>
      <dsp:txXfrm>
        <a:off x="5790831" y="2432627"/>
        <a:ext cx="2131055" cy="680840"/>
      </dsp:txXfrm>
    </dsp:sp>
    <dsp:sp modelId="{52DEBBB2-01B3-4AB9-BD72-414EDF6D9EBD}">
      <dsp:nvSpPr>
        <dsp:cNvPr id="0" name=""/>
        <dsp:cNvSpPr/>
      </dsp:nvSpPr>
      <dsp:spPr>
        <a:xfrm>
          <a:off x="5753999" y="1567800"/>
          <a:ext cx="2204719" cy="75450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bg1"/>
              </a:solidFill>
            </a:rPr>
            <a:t>…</a:t>
          </a:r>
        </a:p>
      </dsp:txBody>
      <dsp:txXfrm>
        <a:off x="5790831" y="1604632"/>
        <a:ext cx="2131055" cy="680840"/>
      </dsp:txXfrm>
    </dsp:sp>
    <dsp:sp modelId="{71177EF1-9EA1-4B7C-A481-FFF663CAF7A8}">
      <dsp:nvSpPr>
        <dsp:cNvPr id="0" name=""/>
        <dsp:cNvSpPr/>
      </dsp:nvSpPr>
      <dsp:spPr>
        <a:xfrm>
          <a:off x="2569404" y="4022389"/>
          <a:ext cx="2204719" cy="75450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400" kern="1200" dirty="0">
            <a:solidFill>
              <a:schemeClr val="bg1"/>
            </a:solidFill>
          </a:endParaRPr>
        </a:p>
      </dsp:txBody>
      <dsp:txXfrm>
        <a:off x="2606236" y="4059221"/>
        <a:ext cx="2131055" cy="680840"/>
      </dsp:txXfrm>
    </dsp:sp>
    <dsp:sp modelId="{57342E57-8F6A-40DC-A538-89C9BB6431E0}">
      <dsp:nvSpPr>
        <dsp:cNvPr id="0" name=""/>
        <dsp:cNvSpPr/>
      </dsp:nvSpPr>
      <dsp:spPr>
        <a:xfrm>
          <a:off x="2569404" y="3209092"/>
          <a:ext cx="2204719" cy="75450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400" kern="1200" dirty="0">
            <a:solidFill>
              <a:schemeClr val="bg1"/>
            </a:solidFill>
          </a:endParaRPr>
        </a:p>
      </dsp:txBody>
      <dsp:txXfrm>
        <a:off x="2606236" y="3245924"/>
        <a:ext cx="2131055" cy="680840"/>
      </dsp:txXfrm>
    </dsp:sp>
    <dsp:sp modelId="{100FAD72-1831-42CD-98ED-5061A4CF77F6}">
      <dsp:nvSpPr>
        <dsp:cNvPr id="0" name=""/>
        <dsp:cNvSpPr/>
      </dsp:nvSpPr>
      <dsp:spPr>
        <a:xfrm>
          <a:off x="2569404" y="2395795"/>
          <a:ext cx="2204719" cy="75450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400" kern="1200" dirty="0">
            <a:solidFill>
              <a:schemeClr val="bg1"/>
            </a:solidFill>
          </a:endParaRPr>
        </a:p>
      </dsp:txBody>
      <dsp:txXfrm>
        <a:off x="2606236" y="2432627"/>
        <a:ext cx="2131055" cy="680840"/>
      </dsp:txXfrm>
    </dsp:sp>
    <dsp:sp modelId="{766ECB86-59F3-4760-8169-6DA4A8A17A2B}">
      <dsp:nvSpPr>
        <dsp:cNvPr id="0" name=""/>
        <dsp:cNvSpPr/>
      </dsp:nvSpPr>
      <dsp:spPr>
        <a:xfrm>
          <a:off x="2569404" y="1567800"/>
          <a:ext cx="2204719" cy="75450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bg1"/>
              </a:solidFill>
            </a:rPr>
            <a:t> </a:t>
          </a:r>
        </a:p>
      </dsp:txBody>
      <dsp:txXfrm>
        <a:off x="2606236" y="1604632"/>
        <a:ext cx="2131055" cy="68084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BD2A2-D122-4DF7-AEE1-9DC19B8A102D}">
      <dsp:nvSpPr>
        <dsp:cNvPr id="0" name=""/>
        <dsp:cNvSpPr/>
      </dsp:nvSpPr>
      <dsp:spPr>
        <a:xfrm>
          <a:off x="3148145" y="1312663"/>
          <a:ext cx="3270145" cy="3270145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400" kern="1200">
              <a:solidFill>
                <a:schemeClr val="bg1"/>
              </a:solidFill>
            </a:rPr>
            <a:t>Projets</a:t>
          </a:r>
          <a:endParaRPr lang="fr-FR" sz="6400" kern="1200" dirty="0">
            <a:solidFill>
              <a:schemeClr val="bg1"/>
            </a:solidFill>
          </a:endParaRPr>
        </a:p>
      </dsp:txBody>
      <dsp:txXfrm>
        <a:off x="3627047" y="1791565"/>
        <a:ext cx="2312341" cy="2312341"/>
      </dsp:txXfrm>
    </dsp:sp>
    <dsp:sp modelId="{47B6A225-B7D3-478A-9E15-D10C382931AC}">
      <dsp:nvSpPr>
        <dsp:cNvPr id="0" name=""/>
        <dsp:cNvSpPr/>
      </dsp:nvSpPr>
      <dsp:spPr>
        <a:xfrm>
          <a:off x="2833811" y="583"/>
          <a:ext cx="3898814" cy="1635072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solidFill>
            <a:schemeClr val="bg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chemeClr val="bg1"/>
              </a:solidFill>
            </a:rPr>
            <a:t>Multi, inter, </a:t>
          </a:r>
          <a:r>
            <a:rPr lang="fr-FR" sz="2000" kern="1200" dirty="0" err="1">
              <a:solidFill>
                <a:schemeClr val="bg1"/>
              </a:solidFill>
            </a:rPr>
            <a:t>trans-disciplinaires</a:t>
          </a:r>
          <a:endParaRPr lang="fr-FR" sz="2000" kern="1200" dirty="0">
            <a:solidFill>
              <a:schemeClr val="bg1"/>
            </a:solidFill>
          </a:endParaRPr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>
              <a:solidFill>
                <a:schemeClr val="bg1"/>
              </a:solidFill>
            </a:rPr>
            <a:t>1er degrés</a:t>
          </a:r>
          <a:endParaRPr lang="fr-FR" sz="1600" kern="1200" dirty="0">
            <a:solidFill>
              <a:schemeClr val="bg1"/>
            </a:solidFill>
          </a:endParaRPr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>
              <a:solidFill>
                <a:schemeClr val="bg1"/>
              </a:solidFill>
            </a:rPr>
            <a:t>2nd degrés</a:t>
          </a:r>
          <a:endParaRPr lang="fr-FR" sz="1600" kern="1200" dirty="0">
            <a:solidFill>
              <a:schemeClr val="bg1"/>
            </a:solidFill>
          </a:endParaRPr>
        </a:p>
      </dsp:txBody>
      <dsp:txXfrm>
        <a:off x="3404779" y="240034"/>
        <a:ext cx="2756878" cy="1156170"/>
      </dsp:txXfrm>
    </dsp:sp>
    <dsp:sp modelId="{E701D4F3-609E-4E9C-817A-731A4116BEA6}">
      <dsp:nvSpPr>
        <dsp:cNvPr id="0" name=""/>
        <dsp:cNvSpPr/>
      </dsp:nvSpPr>
      <dsp:spPr>
        <a:xfrm>
          <a:off x="6151828" y="2106141"/>
          <a:ext cx="2171736" cy="1635072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solidFill>
            <a:schemeClr val="bg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>
              <a:solidFill>
                <a:schemeClr val="bg1"/>
              </a:solidFill>
            </a:rPr>
            <a:t>Interclasses</a:t>
          </a:r>
          <a:endParaRPr lang="fr-FR" sz="2000" kern="1200" dirty="0">
            <a:solidFill>
              <a:schemeClr val="bg1"/>
            </a:solidFill>
          </a:endParaRPr>
        </a:p>
      </dsp:txBody>
      <dsp:txXfrm>
        <a:off x="6469871" y="2345592"/>
        <a:ext cx="1535650" cy="1156170"/>
      </dsp:txXfrm>
    </dsp:sp>
    <dsp:sp modelId="{F16C5C75-61BF-4B4D-AD84-6EAC8F205313}">
      <dsp:nvSpPr>
        <dsp:cNvPr id="0" name=""/>
        <dsp:cNvSpPr/>
      </dsp:nvSpPr>
      <dsp:spPr>
        <a:xfrm>
          <a:off x="3447813" y="4259816"/>
          <a:ext cx="2670809" cy="1635072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solidFill>
            <a:schemeClr val="bg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>
              <a:solidFill>
                <a:schemeClr val="bg1"/>
              </a:solidFill>
            </a:rPr>
            <a:t>Intra-cycle</a:t>
          </a:r>
          <a:endParaRPr lang="fr-FR" sz="2000" kern="1200" dirty="0">
            <a:solidFill>
              <a:schemeClr val="bg1"/>
            </a:solidFill>
          </a:endParaRPr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>
              <a:solidFill>
                <a:schemeClr val="bg1"/>
              </a:solidFill>
            </a:rPr>
            <a:t>Liaison CM2-6°</a:t>
          </a:r>
          <a:endParaRPr lang="fr-FR" sz="1600" kern="1200" dirty="0">
            <a:solidFill>
              <a:schemeClr val="bg1"/>
            </a:solidFill>
          </a:endParaRPr>
        </a:p>
      </dsp:txBody>
      <dsp:txXfrm>
        <a:off x="3838944" y="4499267"/>
        <a:ext cx="1888547" cy="1156170"/>
      </dsp:txXfrm>
    </dsp:sp>
    <dsp:sp modelId="{C2BAD289-DE06-4BDC-BB71-20610C71BD2E}">
      <dsp:nvSpPr>
        <dsp:cNvPr id="0" name=""/>
        <dsp:cNvSpPr/>
      </dsp:nvSpPr>
      <dsp:spPr>
        <a:xfrm>
          <a:off x="843029" y="2118182"/>
          <a:ext cx="2435129" cy="1635072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solidFill>
            <a:schemeClr val="bg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>
              <a:solidFill>
                <a:schemeClr val="bg1"/>
              </a:solidFill>
            </a:rPr>
            <a:t>Autres ….</a:t>
          </a:r>
          <a:endParaRPr lang="fr-FR" sz="2000" kern="1200" dirty="0">
            <a:solidFill>
              <a:schemeClr val="bg1"/>
            </a:solidFill>
          </a:endParaRPr>
        </a:p>
      </dsp:txBody>
      <dsp:txXfrm>
        <a:off x="1199645" y="2357633"/>
        <a:ext cx="1721897" cy="11561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3CECC-F7E1-4E9D-8E80-96A03A0FAA52}" type="datetimeFigureOut">
              <a:rPr lang="fr-FR" smtClean="0"/>
              <a:t>12/11/2016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BCE9B-F500-4B8D-A197-0B3AD7890F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4928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1 -</a:t>
            </a:r>
            <a:r>
              <a:rPr lang="fr-FR" sz="1200" baseline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l'enseignant anime, mais ne décide pas de tout</a:t>
            </a:r>
          </a:p>
          <a:p>
            <a:r>
              <a:rPr lang="fr-FR" sz="1200" dirty="0">
                <a:effectLst/>
                <a:latin typeface="Times New Roman" panose="02020603050405020304" pitchFamily="18" charset="0"/>
              </a:rPr>
              <a:t>2- </a:t>
            </a:r>
            <a:r>
              <a: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 sens large: texte, journal, spectacle, exposition, maquette, carte, expérience scientifique, danse , chanson, bricolage, création artistique ou artisanale, fête, enquête, sortie, manifestation sportive, rallye, concours, jeu etc.</a:t>
            </a:r>
          </a:p>
          <a:p>
            <a:pPr lvl="0"/>
            <a:r>
              <a:rPr lang="fr-FR" sz="1200" dirty="0">
                <a:effectLst/>
                <a:latin typeface="Times New Roman" panose="02020603050405020304" pitchFamily="18" charset="0"/>
              </a:rPr>
              <a:t>3</a:t>
            </a:r>
            <a:r>
              <a:rPr lang="fr-FR" sz="1200" baseline="0" dirty="0">
                <a:effectLst/>
                <a:latin typeface="Times New Roman" panose="02020603050405020304" pitchFamily="18" charset="0"/>
              </a:rPr>
              <a:t>-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 peut varier en fonction de leurs moyens et intérêts;</a:t>
            </a:r>
          </a:p>
          <a:p>
            <a:pPr lvl="0"/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suscite l'apprentissage de savoirs et de savoir-faire de gestion de projet (décider, planifier, coordonner, etc.)</a:t>
            </a:r>
          </a:p>
          <a:p>
            <a:pPr marL="0" lvl="0" indent="0">
              <a:spcAft>
                <a:spcPts val="0"/>
              </a:spcAft>
              <a:buFont typeface="Symbol" panose="05050102010706020507" pitchFamily="18" charset="2"/>
              <a:buNone/>
              <a:tabLst>
                <a:tab pos="457200" algn="l"/>
              </a:tabLst>
            </a:pPr>
            <a:r>
              <a:rPr lang="fr-FR" dirty="0"/>
              <a:t>4 -</a:t>
            </a:r>
            <a:r>
              <a: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décider, planifier, coordonner, etc.)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None/>
              <a:tabLst>
                <a:tab pos="457200" algn="l"/>
              </a:tabLst>
              <a:defRPr/>
            </a:pPr>
            <a:r>
              <a:rPr lang="fr-FR" sz="1200" dirty="0">
                <a:effectLst/>
                <a:latin typeface="Times New Roman" panose="02020603050405020304" pitchFamily="18" charset="0"/>
              </a:rPr>
              <a:t>5-</a:t>
            </a:r>
            <a:r>
              <a: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identifiables (au moins après coup) figurant au programme d'une ou plusieurs disciplines (français, musique, éducation physique, géographie).</a:t>
            </a:r>
          </a:p>
          <a:p>
            <a:pPr marL="0" lvl="0" indent="0">
              <a:spcAft>
                <a:spcPts val="0"/>
              </a:spcAft>
              <a:buFont typeface="Symbol" panose="05050102010706020507" pitchFamily="18" charset="2"/>
              <a:buNone/>
              <a:tabLst>
                <a:tab pos="457200" algn="l"/>
              </a:tabLst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BCE9B-F500-4B8D-A197-0B3AD7890F7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859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1 - </a:t>
            </a: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projet confronte à de “ vrais ” problèmes, qui ne sont pas des exercices scolaires</a:t>
            </a:r>
          </a:p>
          <a:p>
            <a:r>
              <a:rPr lang="fr-FR" sz="120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2- pas du</a:t>
            </a:r>
            <a:r>
              <a:rPr lang="fr-FR" sz="1200" baseline="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« hors sol »</a:t>
            </a:r>
            <a:endParaRPr lang="fr-FR" sz="12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20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3- </a:t>
            </a:r>
          </a:p>
          <a:p>
            <a:r>
              <a:rPr lang="fr-FR" sz="120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4- projet</a:t>
            </a:r>
            <a:r>
              <a:rPr lang="fr-FR" sz="1200" baseline="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= réutilisation, mobilisation de connaissances ( connaissance # compétence)</a:t>
            </a:r>
          </a:p>
          <a:p>
            <a:r>
              <a:rPr lang="fr-FR" sz="1200" baseline="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fr-FR" sz="1200" baseline="0" dirty="0">
                <a:effectLst/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travailler autrement, en groupe avec des responsabilités #</a:t>
            </a:r>
            <a:endParaRPr lang="fr-FR" sz="12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BCE9B-F500-4B8D-A197-0B3AD7890F7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6359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6- sortir</a:t>
            </a:r>
            <a:r>
              <a:rPr lang="fr-FR" baseline="0" dirty="0"/>
              <a:t> du cadre scolaire </a:t>
            </a:r>
            <a:r>
              <a:rPr lang="fr-FR" baseline="0" dirty="0">
                <a:sym typeface="Wingdings" panose="05000000000000000000" pitchFamily="2" charset="2"/>
              </a:rPr>
              <a:t> moins d’appréhension</a:t>
            </a:r>
            <a:endParaRPr lang="fr-FR" dirty="0"/>
          </a:p>
          <a:p>
            <a:r>
              <a:rPr lang="fr-FR" dirty="0"/>
              <a:t>7-</a:t>
            </a:r>
          </a:p>
          <a:p>
            <a:r>
              <a:rPr lang="fr-FR" dirty="0"/>
              <a:t>8- se projeter, planifier</a:t>
            </a:r>
            <a:r>
              <a:rPr lang="fr-FR" baseline="0" dirty="0"/>
              <a:t> </a:t>
            </a:r>
            <a:r>
              <a:rPr lang="fr-FR" baseline="0" dirty="0">
                <a:sym typeface="Wingdings" panose="05000000000000000000" pitchFamily="2" charset="2"/>
              </a:rPr>
              <a:t> domaine 2 du socle commun « des outils pour apprendre »</a:t>
            </a:r>
            <a:endParaRPr lang="fr-FR" dirty="0"/>
          </a:p>
          <a:p>
            <a:r>
              <a:rPr lang="fr-FR" dirty="0"/>
              <a:t>9- cf. sens,</a:t>
            </a:r>
            <a:r>
              <a:rPr lang="fr-FR" baseline="0" dirty="0"/>
              <a:t> symbole</a:t>
            </a:r>
            <a:endParaRPr lang="fr-FR" dirty="0"/>
          </a:p>
          <a:p>
            <a:r>
              <a:rPr lang="fr-FR" dirty="0"/>
              <a:t>10-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BCE9B-F500-4B8D-A197-0B3AD7890F7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771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Projet : </a:t>
            </a:r>
          </a:p>
          <a:p>
            <a:r>
              <a:rPr lang="fr-FR" dirty="0"/>
              <a:t>course contre la faim</a:t>
            </a:r>
            <a:r>
              <a:rPr lang="fr-FR" baseline="0" dirty="0"/>
              <a:t> (EMC / EPS) </a:t>
            </a:r>
            <a:r>
              <a:rPr lang="fr-FR" baseline="0" dirty="0">
                <a:sym typeface="Wingdings" panose="05000000000000000000" pitchFamily="2" charset="2"/>
              </a:rPr>
              <a:t> intra cycle / interdisciplinaire.</a:t>
            </a:r>
          </a:p>
          <a:p>
            <a:r>
              <a:rPr lang="fr-FR" baseline="0" dirty="0">
                <a:sym typeface="Wingdings" panose="05000000000000000000" pitchFamily="2" charset="2"/>
              </a:rPr>
              <a:t>Projet Eau (EPS, HG, physique)</a:t>
            </a:r>
          </a:p>
          <a:p>
            <a:r>
              <a:rPr lang="fr-FR" baseline="0" dirty="0">
                <a:sym typeface="Wingdings" panose="05000000000000000000" pitchFamily="2" charset="2"/>
              </a:rPr>
              <a:t>Projet liaison CM2-6</a:t>
            </a:r>
            <a:r>
              <a:rPr lang="fr-FR" baseline="30000" dirty="0">
                <a:sym typeface="Wingdings" panose="05000000000000000000" pitchFamily="2" charset="2"/>
              </a:rPr>
              <a:t>e</a:t>
            </a:r>
            <a:r>
              <a:rPr lang="fr-FR" baseline="0" dirty="0">
                <a:sym typeface="Wingdings" panose="05000000000000000000" pitchFamily="2" charset="2"/>
              </a:rPr>
              <a:t> : défi, organiser une rencontre</a:t>
            </a:r>
          </a:p>
          <a:p>
            <a:r>
              <a:rPr lang="fr-FR" baseline="0" dirty="0">
                <a:sym typeface="Wingdings" panose="05000000000000000000" pitchFamily="2" charset="2"/>
              </a:rPr>
              <a:t>EPI (le corps et l’effort – comédie musicale, </a:t>
            </a:r>
            <a:r>
              <a:rPr lang="fr-FR" baseline="0" dirty="0" err="1">
                <a:sym typeface="Wingdings" panose="05000000000000000000" pitchFamily="2" charset="2"/>
              </a:rPr>
              <a:t>etc</a:t>
            </a:r>
            <a:r>
              <a:rPr lang="fr-FR" baseline="0" dirty="0">
                <a:sym typeface="Wingdings" panose="05000000000000000000" pitchFamily="2" charset="2"/>
              </a:rPr>
              <a:t>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BCE9B-F500-4B8D-A197-0B3AD7890F71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632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hyperlink" Target="http://www.education.gouv.fr/pid25535/bulletin_officiel.html?cid_bo=90913" TargetMode="Externa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3692918"/>
          </a:xfrm>
        </p:spPr>
        <p:txBody>
          <a:bodyPr>
            <a:noAutofit/>
          </a:bodyPr>
          <a:lstStyle/>
          <a:p>
            <a:pPr algn="ctr"/>
            <a:r>
              <a:rPr lang="fr-FR" sz="6000" b="1" dirty="0">
                <a:solidFill>
                  <a:schemeClr val="bg1"/>
                </a:solidFill>
              </a:rPr>
              <a:t>La pédagogie du projet</a:t>
            </a:r>
            <a:br>
              <a:rPr lang="fr-FR" sz="6000" b="1" dirty="0">
                <a:solidFill>
                  <a:schemeClr val="bg1"/>
                </a:solidFill>
              </a:rPr>
            </a:br>
            <a:br>
              <a:rPr lang="fr-FR" sz="6000" b="1" dirty="0">
                <a:solidFill>
                  <a:schemeClr val="bg1"/>
                </a:solidFill>
              </a:rPr>
            </a:br>
            <a:r>
              <a:rPr lang="fr-FR" sz="6000" b="1" dirty="0">
                <a:solidFill>
                  <a:schemeClr val="bg1"/>
                </a:solidFill>
              </a:rPr>
              <a:t>La démarche de projet </a:t>
            </a:r>
          </a:p>
        </p:txBody>
      </p:sp>
    </p:spTree>
    <p:extLst>
      <p:ext uri="{BB962C8B-B14F-4D97-AF65-F5344CB8AC3E}">
        <p14:creationId xmlns:p14="http://schemas.microsoft.com/office/powerpoint/2010/main" val="2654326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66274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Des idées, des exemples …. De projets ….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663665403"/>
              </p:ext>
            </p:extLst>
          </p:nvPr>
        </p:nvGraphicFramePr>
        <p:xfrm>
          <a:off x="1622281" y="866274"/>
          <a:ext cx="9434740" cy="58954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70035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1579" y="180474"/>
            <a:ext cx="10252886" cy="6460958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lang="fr-FR" sz="4400" b="1" dirty="0">
                <a:solidFill>
                  <a:schemeClr val="bg1"/>
                </a:solidFill>
              </a:rPr>
              <a:t>Un cas particulier et nouveau : </a:t>
            </a:r>
            <a:br>
              <a:rPr lang="fr-FR" sz="4400" b="1" dirty="0">
                <a:solidFill>
                  <a:schemeClr val="bg1"/>
                </a:solidFill>
              </a:rPr>
            </a:br>
            <a:r>
              <a:rPr lang="fr-FR" sz="4400" b="1" dirty="0">
                <a:solidFill>
                  <a:schemeClr val="bg1"/>
                </a:solidFill>
              </a:rPr>
              <a:t>les Enseignements pratiques interdisciplinaires</a:t>
            </a:r>
            <a:br>
              <a:rPr lang="fr-FR" sz="4400" b="1" dirty="0">
                <a:solidFill>
                  <a:schemeClr val="bg1"/>
                </a:solidFill>
              </a:rPr>
            </a:br>
            <a:r>
              <a:rPr lang="fr-FR" sz="4400" b="1" dirty="0">
                <a:solidFill>
                  <a:schemeClr val="bg1"/>
                </a:solidFill>
              </a:rPr>
              <a:t>E.P.I.</a:t>
            </a:r>
          </a:p>
        </p:txBody>
      </p:sp>
    </p:spTree>
    <p:extLst>
      <p:ext uri="{BB962C8B-B14F-4D97-AF65-F5344CB8AC3E}">
        <p14:creationId xmlns:p14="http://schemas.microsoft.com/office/powerpoint/2010/main" val="1110309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75381"/>
            <a:ext cx="12192000" cy="828962"/>
          </a:xfrm>
          <a:effectLst/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fr-FR" sz="3200" b="1" cap="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L’Enseignements Pratique interdisciplinaire (EPI)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7632462"/>
              </p:ext>
            </p:extLst>
          </p:nvPr>
        </p:nvGraphicFramePr>
        <p:xfrm>
          <a:off x="322729" y="878682"/>
          <a:ext cx="11019671" cy="5513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2699899" y="6291672"/>
            <a:ext cx="88215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Enseignements au collège circulaire n° 2015-106 du 30-6-2015 MENESR - DGESCO A1-2</a:t>
            </a:r>
          </a:p>
          <a:p>
            <a:r>
              <a:rPr lang="fr-FR" sz="1100" dirty="0"/>
              <a:t> </a:t>
            </a:r>
            <a:r>
              <a:rPr lang="fr-FR" sz="1100" u="sng" dirty="0">
                <a:hlinkClick r:id="rId7"/>
              </a:rPr>
              <a:t>http://www.education.gouv.fr/pid25535/bulletin </a:t>
            </a:r>
            <a:r>
              <a:rPr lang="fr-FR" sz="1100" u="sng" dirty="0" err="1">
                <a:hlinkClick r:id="rId7"/>
              </a:rPr>
              <a:t>officiel.html?cid</a:t>
            </a:r>
            <a:r>
              <a:rPr lang="fr-FR" sz="1100" u="sng" dirty="0">
                <a:hlinkClick r:id="rId7"/>
              </a:rPr>
              <a:t> </a:t>
            </a:r>
            <a:r>
              <a:rPr lang="fr-FR" sz="1100" u="sng" dirty="0" err="1">
                <a:hlinkClick r:id="rId7"/>
              </a:rPr>
              <a:t>bo</a:t>
            </a:r>
            <a:r>
              <a:rPr lang="fr-FR" sz="1100" u="sng" dirty="0">
                <a:hlinkClick r:id="rId7"/>
              </a:rPr>
              <a:t>=90913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136391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60E993-0D3A-4A98-88C3-3523AE9A63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8E477F-DCDB-4B9B-AADA-B6076DAFBD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119094-959C-4A14-8515-4FAE57D381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70D459-8A77-45A0-919A-0BEBAABB2B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2B415A-0D8F-4458-B32F-2CD61B2979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D2C524-0980-4AAF-A139-8141639306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A5D87F-2EAF-48C0-9DEA-CA1CED1600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10F108-217B-4170-9259-9BFE519912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6CC449-FDFB-4E69-A169-8C4A88D992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C6E132-7E70-46D6-A43E-F96860D739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2D3E2D-18C8-4BAA-8519-263667F906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2B9EC1-0D71-476B-AD54-0B7644D15B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9E0377-E76F-4131-A85A-1633A7A57A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52524" y="0"/>
            <a:ext cx="10018713" cy="828962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3200" b="1" cap="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Qu’est ce qu’un EPI ?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1230410"/>
              </p:ext>
            </p:extLst>
          </p:nvPr>
        </p:nvGraphicFramePr>
        <p:xfrm>
          <a:off x="896983" y="635726"/>
          <a:ext cx="10728960" cy="6222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8632821" y="6488668"/>
            <a:ext cx="3559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D’après E. </a:t>
            </a:r>
            <a:r>
              <a:rPr lang="fr-FR" dirty="0" err="1"/>
              <a:t>Sannier</a:t>
            </a:r>
            <a:r>
              <a:rPr lang="fr-FR" dirty="0"/>
              <a:t> &amp; C. </a:t>
            </a:r>
            <a:r>
              <a:rPr lang="fr-FR" dirty="0" err="1"/>
              <a:t>Lentz</a:t>
            </a:r>
            <a:r>
              <a:rPr lang="fr-FR" dirty="0"/>
              <a:t> - 2016</a:t>
            </a:r>
          </a:p>
        </p:txBody>
      </p:sp>
    </p:spTree>
    <p:extLst>
      <p:ext uri="{BB962C8B-B14F-4D97-AF65-F5344CB8AC3E}">
        <p14:creationId xmlns:p14="http://schemas.microsoft.com/office/powerpoint/2010/main" val="86433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EEC935-B69F-49F0-BCB8-966CC41044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0CEDB58-4728-4EE2-A1C4-29A80D3F9F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55E00FE-0EBE-4DE6-86BF-A78FFD0823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4225604-1241-4974-BF4C-7E4FBB2809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E8C67DD-8D10-43E0-9430-60FA6E3682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D0D330-2584-4B21-95F0-6199833FF1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F3DFA1-632C-4A51-B8B3-0D2C29FD09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lvl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52524" y="0"/>
            <a:ext cx="10018713" cy="828962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3200" b="1" cap="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8 thèmes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5693115"/>
              </p:ext>
            </p:extLst>
          </p:nvPr>
        </p:nvGraphicFramePr>
        <p:xfrm>
          <a:off x="673768" y="561474"/>
          <a:ext cx="11518231" cy="6296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415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B0069BA-1EF2-442D-A30E-FAF6CDA516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93A7BD2-69B0-4D5C-9555-B044C504E3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F33C92B-C9CC-40AE-BF4B-B5C218C873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0AD59EC-BA52-4379-B1F2-5E00484CB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4D6F70-E749-4BC2-BE87-C6BDE4BC98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083D039-F260-4642-AB00-538B00E661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0684D5-348F-4F9B-9D8D-B2C1D58760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0D327F-1FC4-457B-B6E5-E0476B981F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A5980F6-E426-4584-B222-941AD113F9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AC1BE8A-3B7F-425B-8DFA-F4AD1AFCFC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0DA5E14-9072-4EDF-B1FA-BCA4729178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ABEB9F-999B-4391-BC0B-2CD932D043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BE560E-05A3-4796-883B-65F62F5473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172427-FD44-49BF-A125-60A83D70B0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F4EC66-2630-448E-AFD0-6C98F60FBC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C646CCF-3161-4906-A3EA-EF4B9E2C56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A0128D-7B9C-491B-97B0-D64C652092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02727" y="175381"/>
            <a:ext cx="10018713" cy="828962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z="3200" b="1" cap="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L’intérêt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4455317"/>
              </p:ext>
            </p:extLst>
          </p:nvPr>
        </p:nvGraphicFramePr>
        <p:xfrm>
          <a:off x="3022599" y="801831"/>
          <a:ext cx="8906934" cy="2733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à coins arrondis 2"/>
          <p:cNvSpPr/>
          <p:nvPr/>
        </p:nvSpPr>
        <p:spPr>
          <a:xfrm>
            <a:off x="1502728" y="1618223"/>
            <a:ext cx="1519870" cy="7924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Disciplines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502727" y="4583577"/>
            <a:ext cx="1589677" cy="89420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Aborder la complexité du monde</a:t>
            </a:r>
          </a:p>
        </p:txBody>
      </p:sp>
      <p:graphicFrame>
        <p:nvGraphicFramePr>
          <p:cNvPr id="8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555518"/>
              </p:ext>
            </p:extLst>
          </p:nvPr>
        </p:nvGraphicFramePr>
        <p:xfrm>
          <a:off x="3022597" y="3572688"/>
          <a:ext cx="8906936" cy="2915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8706663" y="6488668"/>
            <a:ext cx="3559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D’après E. </a:t>
            </a:r>
            <a:r>
              <a:rPr lang="fr-FR" dirty="0" err="1"/>
              <a:t>Sannier</a:t>
            </a:r>
            <a:r>
              <a:rPr lang="fr-FR" dirty="0"/>
              <a:t> &amp; C. </a:t>
            </a:r>
            <a:r>
              <a:rPr lang="fr-FR" dirty="0" err="1"/>
              <a:t>Lentz</a:t>
            </a:r>
            <a:r>
              <a:rPr lang="fr-FR" dirty="0"/>
              <a:t> - 2016</a:t>
            </a:r>
          </a:p>
        </p:txBody>
      </p:sp>
    </p:spTree>
    <p:extLst>
      <p:ext uri="{BB962C8B-B14F-4D97-AF65-F5344CB8AC3E}">
        <p14:creationId xmlns:p14="http://schemas.microsoft.com/office/powerpoint/2010/main" val="66193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 animBg="1"/>
      <p:bldP spid="6" grpId="0" animBg="1"/>
      <p:bldGraphic spid="8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02727" y="175381"/>
            <a:ext cx="10018713" cy="828962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z="3200" b="1" cap="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L’intérêt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382121" y="2826307"/>
            <a:ext cx="1589677" cy="89420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Pédagogie de projet</a:t>
            </a:r>
          </a:p>
        </p:txBody>
      </p:sp>
      <p:graphicFrame>
        <p:nvGraphicFramePr>
          <p:cNvPr id="8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6424794"/>
              </p:ext>
            </p:extLst>
          </p:nvPr>
        </p:nvGraphicFramePr>
        <p:xfrm>
          <a:off x="2802465" y="1018085"/>
          <a:ext cx="8565333" cy="4510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8632821" y="6488668"/>
            <a:ext cx="3559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D’après E. </a:t>
            </a:r>
            <a:r>
              <a:rPr lang="fr-FR" dirty="0" err="1"/>
              <a:t>Sannier</a:t>
            </a:r>
            <a:r>
              <a:rPr lang="fr-FR" dirty="0"/>
              <a:t> &amp; C. </a:t>
            </a:r>
            <a:r>
              <a:rPr lang="fr-FR" dirty="0" err="1"/>
              <a:t>Lentz</a:t>
            </a:r>
            <a:r>
              <a:rPr lang="fr-FR" dirty="0"/>
              <a:t> - 2016</a:t>
            </a:r>
          </a:p>
        </p:txBody>
      </p:sp>
    </p:spTree>
    <p:extLst>
      <p:ext uri="{BB962C8B-B14F-4D97-AF65-F5344CB8AC3E}">
        <p14:creationId xmlns:p14="http://schemas.microsoft.com/office/powerpoint/2010/main" val="278523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Graphic spid="8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67643" y="0"/>
            <a:ext cx="10018713" cy="635000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z="3200" b="1" cap="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L’évaluation</a:t>
            </a: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2048163565"/>
              </p:ext>
            </p:extLst>
          </p:nvPr>
        </p:nvGraphicFramePr>
        <p:xfrm>
          <a:off x="829733" y="635000"/>
          <a:ext cx="11294534" cy="6002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8632821" y="6488668"/>
            <a:ext cx="3559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D’après E. </a:t>
            </a:r>
            <a:r>
              <a:rPr lang="fr-FR" dirty="0" err="1"/>
              <a:t>Sannier</a:t>
            </a:r>
            <a:r>
              <a:rPr lang="fr-FR" dirty="0"/>
              <a:t> &amp; C. </a:t>
            </a:r>
            <a:r>
              <a:rPr lang="fr-FR" dirty="0" err="1"/>
              <a:t>Lentz</a:t>
            </a:r>
            <a:r>
              <a:rPr lang="fr-FR" dirty="0"/>
              <a:t> - 2016</a:t>
            </a:r>
          </a:p>
        </p:txBody>
      </p:sp>
    </p:spTree>
    <p:extLst>
      <p:ext uri="{BB962C8B-B14F-4D97-AF65-F5344CB8AC3E}">
        <p14:creationId xmlns:p14="http://schemas.microsoft.com/office/powerpoint/2010/main" val="301610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5DDBD20-BC76-4ABE-87CA-41D40AA5AD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85DDBD20-BC76-4ABE-87CA-41D40AA5AD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959599-0434-42EB-B600-20905B1964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7A959599-0434-42EB-B600-20905B1964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4A2837-FBD3-4B8C-9C8D-65F5B27AEA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164A2837-FBD3-4B8C-9C8D-65F5B27AEA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4D7969-7FD3-47C7-B6C6-104582D007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graphicEl>
                                              <a:dgm id="{BD4D7969-7FD3-47C7-B6C6-104582D007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EF1EB57-9991-49D7-A91F-D97BAC89C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graphicEl>
                                              <a:dgm id="{DEF1EB57-9991-49D7-A91F-D97BAC89C6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9BFF305-C4F3-4856-815B-850E026188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graphicEl>
                                              <a:dgm id="{A9BFF305-C4F3-4856-815B-850E026188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42CBA8-997E-4D67-9B66-30433E71D1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D042CBA8-997E-4D67-9B66-30433E71D1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C7FF054-6DB8-4A1A-9CCB-4ACB2A70F5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graphicEl>
                                              <a:dgm id="{6C7FF054-6DB8-4A1A-9CCB-4ACB2A70F5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3BFBFDB-032E-4E54-9BB2-C8CC62DE40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graphicEl>
                                              <a:dgm id="{B3BFBFDB-032E-4E54-9BB2-C8CC62DE40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lvlAtOnc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8969" y="48525"/>
            <a:ext cx="8091592" cy="6708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7331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1924" y="84893"/>
            <a:ext cx="8726681" cy="75400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3533" y="838897"/>
            <a:ext cx="8748000" cy="5992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321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98358"/>
          </a:xfrm>
        </p:spPr>
        <p:txBody>
          <a:bodyPr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Pédagogie (la démarche) de projet …. 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C’est quoi ?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4485078"/>
              </p:ext>
            </p:extLst>
          </p:nvPr>
        </p:nvGraphicFramePr>
        <p:xfrm>
          <a:off x="401054" y="689811"/>
          <a:ext cx="11452590" cy="5929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76463" y="6434248"/>
            <a:ext cx="9266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Apprendre à l’école à travers des projets : pourquoi ? comment ?  - </a:t>
            </a:r>
            <a:r>
              <a:rPr lang="fr-FR" dirty="0">
                <a:solidFill>
                  <a:schemeClr val="bg1"/>
                </a:solidFill>
              </a:rPr>
              <a:t>Philippe Perrenoud</a:t>
            </a:r>
          </a:p>
        </p:txBody>
      </p:sp>
    </p:spTree>
    <p:extLst>
      <p:ext uri="{BB962C8B-B14F-4D97-AF65-F5344CB8AC3E}">
        <p14:creationId xmlns:p14="http://schemas.microsoft.com/office/powerpoint/2010/main" val="27414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98D7E0-9844-4B93-8D91-7262E605A3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9053A9-CAE8-43D9-BBCA-EBD243CF80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AC82A2-F0E3-4F0F-82B4-DB990E1A92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CE1680-CA0B-4D06-AE4E-B5ABD4B1AA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AADD21-BBAC-4CCD-B3A7-60790C4304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EA3414-0067-4547-B721-74CB6D926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9D0F57-5F0B-4BCE-BF9D-1BFB19C5B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B55949-315D-4BD8-8453-6D2BB6701A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001384-981B-4BC0-B3B9-C41C95FF82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68F4F7-9BDE-4255-BFB0-9D759ADD0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F3073D-E7CC-4F60-82BE-7FF3D0DE0C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70021"/>
          </a:xfrm>
        </p:spPr>
        <p:txBody>
          <a:bodyPr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Pédagogie (la démarche) de projet …. 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Pourquoi ?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4250663"/>
              </p:ext>
            </p:extLst>
          </p:nvPr>
        </p:nvGraphicFramePr>
        <p:xfrm>
          <a:off x="144378" y="770021"/>
          <a:ext cx="12047621" cy="6087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3338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98D7E0-9844-4B93-8D91-7262E605A3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9053A9-CAE8-43D9-BBCA-EBD243CF80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AC82A2-F0E3-4F0F-82B4-DB990E1A92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CE1680-CA0B-4D06-AE4E-B5ABD4B1AA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AADD21-BBAC-4CCD-B3A7-60790C4304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EA3414-0067-4547-B721-74CB6D926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9D0F57-5F0B-4BCE-BF9D-1BFB19C5B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52FBA9-D20E-4B9C-B693-2BDA7EFE46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8C924C-24B6-4053-B7AD-B52614BE8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0B4A79-B0BD-4EC8-BB1B-84B7250BAD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72F495-E8A8-4B37-A4C3-2769D0CB95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70021"/>
          </a:xfrm>
        </p:spPr>
        <p:txBody>
          <a:bodyPr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Pédagogie (la démarche) de projet …. 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Pourquoi ?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1208745"/>
              </p:ext>
            </p:extLst>
          </p:nvPr>
        </p:nvGraphicFramePr>
        <p:xfrm>
          <a:off x="144378" y="770021"/>
          <a:ext cx="12047621" cy="6087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7275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98D7E0-9844-4B93-8D91-7262E605A3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9053A9-CAE8-43D9-BBCA-EBD243CF80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AC82A2-F0E3-4F0F-82B4-DB990E1A92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CE1680-CA0B-4D06-AE4E-B5ABD4B1AA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AADD21-BBAC-4CCD-B3A7-60790C4304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EA3414-0067-4547-B721-74CB6D926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9D0F57-5F0B-4BCE-BF9D-1BFB19C5B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52FBA9-D20E-4B9C-B693-2BDA7EFE46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8C924C-24B6-4053-B7AD-B52614BE8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0B4A79-B0BD-4EC8-BB1B-84B7250BAD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72F495-E8A8-4B37-A4C3-2769D0CB95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882316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Pédagogie du projet … principe généraux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1809081"/>
              </p:ext>
            </p:extLst>
          </p:nvPr>
        </p:nvGraphicFramePr>
        <p:xfrm>
          <a:off x="176462" y="882316"/>
          <a:ext cx="12015537" cy="5975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620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84C89F-38E9-48E6-B1B1-7B0B74D53A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8884C89F-38E9-48E6-B1B1-7B0B74D53A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8884C89F-38E9-48E6-B1B1-7B0B74D53A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FD1E73-B91F-48E1-B69B-5450E1C440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E3FD1E73-B91F-48E1-B69B-5450E1C440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E3FD1E73-B91F-48E1-B69B-5450E1C440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9B1B2F-087A-4F17-8048-C905C1FD63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CB9B1B2F-087A-4F17-8048-C905C1FD63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CB9B1B2F-087A-4F17-8048-C905C1FD63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7F920E-E574-4E04-9A5B-3C7B2198A6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397F920E-E574-4E04-9A5B-3C7B2198A6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397F920E-E574-4E04-9A5B-3C7B2198A6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F93C27-68EF-4674-AC91-7F6351D1E2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D8F93C27-68EF-4674-AC91-7F6351D1E2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D8F93C27-68EF-4674-AC91-7F6351D1E2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B148B0-43DF-4877-B864-224C17878C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83B148B0-43DF-4877-B864-224C17878C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83B148B0-43DF-4877-B864-224C17878C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BBDAF8-5451-49E7-91CA-1EE3384C6B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93BBDAF8-5451-49E7-91CA-1EE3384C6B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93BBDAF8-5451-49E7-91CA-1EE3384C6B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C16EA2-14D0-4FD2-ADDA-906C03432B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D8C16EA2-14D0-4FD2-ADDA-906C03432B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D8C16EA2-14D0-4FD2-ADDA-906C03432B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443E2F-FACA-42CF-A14A-3029171F4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53443E2F-FACA-42CF-A14A-3029171F4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53443E2F-FACA-42CF-A14A-3029171F4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882316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Pédagogie du projet … des questions à se poser</a:t>
            </a: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407723"/>
              </p:ext>
            </p:extLst>
          </p:nvPr>
        </p:nvGraphicFramePr>
        <p:xfrm>
          <a:off x="201336" y="882315"/>
          <a:ext cx="11769753" cy="5644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60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7263769-1528-4B8A-A355-F85A856EE8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97263769-1528-4B8A-A355-F85A856EE8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graphicEl>
                                              <a:dgm id="{97263769-1528-4B8A-A355-F85A856EE8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graphicEl>
                                              <a:dgm id="{97263769-1528-4B8A-A355-F85A856EE8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2148AB1-791C-4CC2-BF14-2466CE3690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graphicEl>
                                              <a:dgm id="{02148AB1-791C-4CC2-BF14-2466CE3690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graphicEl>
                                              <a:dgm id="{02148AB1-791C-4CC2-BF14-2466CE3690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graphicEl>
                                              <a:dgm id="{02148AB1-791C-4CC2-BF14-2466CE3690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2361FF0-A953-4A7A-B4C0-041BBCE7BA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graphicEl>
                                              <a:dgm id="{A2361FF0-A953-4A7A-B4C0-041BBCE7BA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graphicEl>
                                              <a:dgm id="{A2361FF0-A953-4A7A-B4C0-041BBCE7BA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graphicEl>
                                              <a:dgm id="{A2361FF0-A953-4A7A-B4C0-041BBCE7BA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ED83AEA-D27B-4CDF-8C22-051F9C11E1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graphicEl>
                                              <a:dgm id="{9ED83AEA-D27B-4CDF-8C22-051F9C11E1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graphicEl>
                                              <a:dgm id="{9ED83AEA-D27B-4CDF-8C22-051F9C11E1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graphicEl>
                                              <a:dgm id="{9ED83AEA-D27B-4CDF-8C22-051F9C11E1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0D137AB-E9D3-4760-B520-AD34BE7094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graphicEl>
                                              <a:dgm id="{60D137AB-E9D3-4760-B520-AD34BE7094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graphicEl>
                                              <a:dgm id="{60D137AB-E9D3-4760-B520-AD34BE7094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graphicEl>
                                              <a:dgm id="{60D137AB-E9D3-4760-B520-AD34BE7094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0C3E008-92A4-4FD0-9638-31A2C23130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graphicEl>
                                              <a:dgm id="{80C3E008-92A4-4FD0-9638-31A2C23130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graphicEl>
                                              <a:dgm id="{80C3E008-92A4-4FD0-9638-31A2C23130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graphicEl>
                                              <a:dgm id="{80C3E008-92A4-4FD0-9638-31A2C23130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01A8EBF-D9FF-4EF8-A510-C68BF9D4E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graphicEl>
                                              <a:dgm id="{401A8EBF-D9FF-4EF8-A510-C68BF9D4EE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graphicEl>
                                              <a:dgm id="{401A8EBF-D9FF-4EF8-A510-C68BF9D4E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graphicEl>
                                              <a:dgm id="{401A8EBF-D9FF-4EF8-A510-C68BF9D4E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D57E8F3-9923-40AB-B401-5DF40EE6FE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>
                                            <p:graphicEl>
                                              <a:dgm id="{4D57E8F3-9923-40AB-B401-5DF40EE6FE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graphicEl>
                                              <a:dgm id="{4D57E8F3-9923-40AB-B401-5DF40EE6FE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graphicEl>
                                              <a:dgm id="{4D57E8F3-9923-40AB-B401-5DF40EE6FE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910" y="0"/>
            <a:ext cx="9905998" cy="1023457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>
                <a:solidFill>
                  <a:schemeClr val="bg1"/>
                </a:solidFill>
              </a:rPr>
              <a:t>Programmation d’un projet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9198977"/>
              </p:ext>
            </p:extLst>
          </p:nvPr>
        </p:nvGraphicFramePr>
        <p:xfrm>
          <a:off x="-1" y="1399256"/>
          <a:ext cx="5903495" cy="52903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3711824558"/>
              </p:ext>
            </p:extLst>
          </p:nvPr>
        </p:nvGraphicFramePr>
        <p:xfrm>
          <a:off x="6079958" y="1023456"/>
          <a:ext cx="6112041" cy="5666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858801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876300"/>
          </a:xfrm>
        </p:spPr>
        <p:txBody>
          <a:bodyPr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Démarche d’élaboration 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140142" y="1603532"/>
            <a:ext cx="11756583" cy="4327207"/>
            <a:chOff x="140142" y="1603532"/>
            <a:chExt cx="11756583" cy="4327207"/>
          </a:xfrm>
        </p:grpSpPr>
        <p:sp>
          <p:nvSpPr>
            <p:cNvPr id="6" name="Flèche : droite à entaille 5"/>
            <p:cNvSpPr/>
            <p:nvPr/>
          </p:nvSpPr>
          <p:spPr>
            <a:xfrm>
              <a:off x="285750" y="2530791"/>
              <a:ext cx="11610975" cy="2472690"/>
            </a:xfrm>
            <a:prstGeom prst="notchedRightArrow">
              <a:avLst/>
            </a:prstGeom>
          </p:spPr>
          <p:style>
            <a:lnRef idx="0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orme libre : forme 6"/>
            <p:cNvSpPr/>
            <p:nvPr/>
          </p:nvSpPr>
          <p:spPr>
            <a:xfrm>
              <a:off x="140142" y="1603532"/>
              <a:ext cx="2676187" cy="1609726"/>
            </a:xfrm>
            <a:custGeom>
              <a:avLst/>
              <a:gdLst>
                <a:gd name="connsiteX0" fmla="*/ 0 w 1840098"/>
                <a:gd name="connsiteY0" fmla="*/ 0 h 2472690"/>
                <a:gd name="connsiteX1" fmla="*/ 1840098 w 1840098"/>
                <a:gd name="connsiteY1" fmla="*/ 0 h 2472690"/>
                <a:gd name="connsiteX2" fmla="*/ 1840098 w 1840098"/>
                <a:gd name="connsiteY2" fmla="*/ 2472690 h 2472690"/>
                <a:gd name="connsiteX3" fmla="*/ 0 w 1840098"/>
                <a:gd name="connsiteY3" fmla="*/ 2472690 h 2472690"/>
                <a:gd name="connsiteX4" fmla="*/ 0 w 1840098"/>
                <a:gd name="connsiteY4" fmla="*/ 0 h 2472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0098" h="2472690">
                  <a:moveTo>
                    <a:pt x="0" y="0"/>
                  </a:moveTo>
                  <a:lnTo>
                    <a:pt x="1840098" y="0"/>
                  </a:lnTo>
                  <a:lnTo>
                    <a:pt x="1840098" y="2472690"/>
                  </a:lnTo>
                  <a:lnTo>
                    <a:pt x="0" y="247269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170688" numCol="1" spcCol="1270" anchor="b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800" kern="1200" dirty="0">
                  <a:solidFill>
                    <a:schemeClr val="bg1"/>
                  </a:solidFill>
                  <a:effectLst/>
                </a:rPr>
                <a:t>La </a:t>
              </a:r>
              <a:r>
                <a:rPr lang="fr-FR" sz="2800" b="1" kern="1200" dirty="0">
                  <a:solidFill>
                    <a:schemeClr val="bg1"/>
                  </a:solidFill>
                  <a:effectLst/>
                </a:rPr>
                <a:t>phase de sensibilisation</a:t>
              </a:r>
              <a:endParaRPr lang="fr-FR" sz="2800" kern="1200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8" name="Ellipse 7"/>
            <p:cNvSpPr/>
            <p:nvPr/>
          </p:nvSpPr>
          <p:spPr>
            <a:xfrm>
              <a:off x="897052" y="3458050"/>
              <a:ext cx="618172" cy="618172"/>
            </a:xfrm>
            <a:prstGeom prst="ellipse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orme libre : forme 8"/>
            <p:cNvSpPr/>
            <p:nvPr/>
          </p:nvSpPr>
          <p:spPr>
            <a:xfrm>
              <a:off x="1368523" y="4419118"/>
              <a:ext cx="2359375" cy="1310641"/>
            </a:xfrm>
            <a:custGeom>
              <a:avLst/>
              <a:gdLst>
                <a:gd name="connsiteX0" fmla="*/ 0 w 2064659"/>
                <a:gd name="connsiteY0" fmla="*/ 0 h 2472690"/>
                <a:gd name="connsiteX1" fmla="*/ 2064659 w 2064659"/>
                <a:gd name="connsiteY1" fmla="*/ 0 h 2472690"/>
                <a:gd name="connsiteX2" fmla="*/ 2064659 w 2064659"/>
                <a:gd name="connsiteY2" fmla="*/ 2472690 h 2472690"/>
                <a:gd name="connsiteX3" fmla="*/ 0 w 2064659"/>
                <a:gd name="connsiteY3" fmla="*/ 2472690 h 2472690"/>
                <a:gd name="connsiteX4" fmla="*/ 0 w 2064659"/>
                <a:gd name="connsiteY4" fmla="*/ 0 h 2472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4659" h="2472690">
                  <a:moveTo>
                    <a:pt x="0" y="0"/>
                  </a:moveTo>
                  <a:lnTo>
                    <a:pt x="2064659" y="0"/>
                  </a:lnTo>
                  <a:lnTo>
                    <a:pt x="2064659" y="2472690"/>
                  </a:lnTo>
                  <a:lnTo>
                    <a:pt x="0" y="247269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99136" rIns="199136" bIns="199136" numCol="1" spcCol="1270" anchor="t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800" kern="1200" dirty="0">
                  <a:solidFill>
                    <a:schemeClr val="bg1"/>
                  </a:solidFill>
                  <a:effectLst/>
                </a:rPr>
                <a:t>La </a:t>
              </a:r>
              <a:r>
                <a:rPr lang="fr-FR" sz="2800" b="1" kern="1200" dirty="0">
                  <a:solidFill>
                    <a:schemeClr val="bg1"/>
                  </a:solidFill>
                  <a:effectLst/>
                </a:rPr>
                <a:t>phase d'émergence</a:t>
              </a:r>
              <a:r>
                <a:rPr lang="fr-FR" sz="2800" kern="1200" dirty="0">
                  <a:solidFill>
                    <a:schemeClr val="bg1"/>
                  </a:solidFill>
                  <a:effectLst/>
                </a:rPr>
                <a:t> </a:t>
              </a:r>
              <a:endParaRPr lang="fr-FR" sz="2800" kern="1200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2390969" y="3474242"/>
              <a:ext cx="618172" cy="618172"/>
            </a:xfrm>
            <a:prstGeom prst="ellipse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Forme libre : forme 10"/>
            <p:cNvSpPr/>
            <p:nvPr/>
          </p:nvSpPr>
          <p:spPr>
            <a:xfrm>
              <a:off x="3198105" y="1827371"/>
              <a:ext cx="2223025" cy="1323976"/>
            </a:xfrm>
            <a:custGeom>
              <a:avLst/>
              <a:gdLst>
                <a:gd name="connsiteX0" fmla="*/ 0 w 1234799"/>
                <a:gd name="connsiteY0" fmla="*/ 0 h 2472690"/>
                <a:gd name="connsiteX1" fmla="*/ 1234799 w 1234799"/>
                <a:gd name="connsiteY1" fmla="*/ 0 h 2472690"/>
                <a:gd name="connsiteX2" fmla="*/ 1234799 w 1234799"/>
                <a:gd name="connsiteY2" fmla="*/ 2472690 h 2472690"/>
                <a:gd name="connsiteX3" fmla="*/ 0 w 1234799"/>
                <a:gd name="connsiteY3" fmla="*/ 2472690 h 2472690"/>
                <a:gd name="connsiteX4" fmla="*/ 0 w 1234799"/>
                <a:gd name="connsiteY4" fmla="*/ 0 h 2472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4799" h="2472690">
                  <a:moveTo>
                    <a:pt x="0" y="0"/>
                  </a:moveTo>
                  <a:lnTo>
                    <a:pt x="1234799" y="0"/>
                  </a:lnTo>
                  <a:lnTo>
                    <a:pt x="1234799" y="2472690"/>
                  </a:lnTo>
                  <a:lnTo>
                    <a:pt x="0" y="247269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28016" bIns="128016" numCol="1" spcCol="1270" anchor="b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800" kern="1200" dirty="0">
                  <a:solidFill>
                    <a:schemeClr val="bg1"/>
                  </a:solidFill>
                  <a:effectLst/>
                </a:rPr>
                <a:t>La </a:t>
              </a:r>
              <a:r>
                <a:rPr lang="fr-FR" sz="2800" b="1" kern="1200" dirty="0">
                  <a:solidFill>
                    <a:schemeClr val="bg1"/>
                  </a:solidFill>
                  <a:effectLst/>
                </a:rPr>
                <a:t>phase de décision</a:t>
              </a:r>
              <a:r>
                <a:rPr lang="fr-FR" sz="2800" kern="1200" dirty="0">
                  <a:solidFill>
                    <a:schemeClr val="bg1"/>
                  </a:solidFill>
                  <a:effectLst/>
                </a:rPr>
                <a:t>. </a:t>
              </a:r>
              <a:endParaRPr lang="fr-FR" sz="2800" kern="1200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4000532" y="3469482"/>
              <a:ext cx="618172" cy="618172"/>
            </a:xfrm>
            <a:prstGeom prst="ellipse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Forme libre : forme 12"/>
            <p:cNvSpPr/>
            <p:nvPr/>
          </p:nvSpPr>
          <p:spPr>
            <a:xfrm>
              <a:off x="4810670" y="4385308"/>
              <a:ext cx="2378442" cy="1177291"/>
            </a:xfrm>
            <a:custGeom>
              <a:avLst/>
              <a:gdLst>
                <a:gd name="connsiteX0" fmla="*/ 0 w 1234799"/>
                <a:gd name="connsiteY0" fmla="*/ 0 h 2472690"/>
                <a:gd name="connsiteX1" fmla="*/ 1234799 w 1234799"/>
                <a:gd name="connsiteY1" fmla="*/ 0 h 2472690"/>
                <a:gd name="connsiteX2" fmla="*/ 1234799 w 1234799"/>
                <a:gd name="connsiteY2" fmla="*/ 2472690 h 2472690"/>
                <a:gd name="connsiteX3" fmla="*/ 0 w 1234799"/>
                <a:gd name="connsiteY3" fmla="*/ 2472690 h 2472690"/>
                <a:gd name="connsiteX4" fmla="*/ 0 w 1234799"/>
                <a:gd name="connsiteY4" fmla="*/ 0 h 2472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4799" h="2472690">
                  <a:moveTo>
                    <a:pt x="0" y="0"/>
                  </a:moveTo>
                  <a:lnTo>
                    <a:pt x="1234799" y="0"/>
                  </a:lnTo>
                  <a:lnTo>
                    <a:pt x="1234799" y="2472690"/>
                  </a:lnTo>
                  <a:lnTo>
                    <a:pt x="0" y="247269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28016" bIns="128016" numCol="1" spcCol="1270" anchor="t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800" kern="1200" dirty="0">
                  <a:solidFill>
                    <a:schemeClr val="bg1"/>
                  </a:solidFill>
                  <a:effectLst/>
                </a:rPr>
                <a:t>La </a:t>
              </a:r>
              <a:r>
                <a:rPr lang="fr-FR" sz="2800" b="1" kern="1200" dirty="0">
                  <a:solidFill>
                    <a:schemeClr val="bg1"/>
                  </a:solidFill>
                  <a:effectLst/>
                </a:rPr>
                <a:t>phase d'élaboration</a:t>
              </a:r>
              <a:endParaRPr lang="fr-FR" sz="2800" kern="1200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4" name="Ellipse 13"/>
            <p:cNvSpPr/>
            <p:nvPr/>
          </p:nvSpPr>
          <p:spPr>
            <a:xfrm>
              <a:off x="5579119" y="3458050"/>
              <a:ext cx="618172" cy="618172"/>
            </a:xfrm>
            <a:prstGeom prst="ellipse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Forme libre : forme 14"/>
            <p:cNvSpPr/>
            <p:nvPr/>
          </p:nvSpPr>
          <p:spPr>
            <a:xfrm>
              <a:off x="6228267" y="1935956"/>
              <a:ext cx="2531339" cy="1101089"/>
            </a:xfrm>
            <a:custGeom>
              <a:avLst/>
              <a:gdLst>
                <a:gd name="connsiteX0" fmla="*/ 0 w 1234799"/>
                <a:gd name="connsiteY0" fmla="*/ 0 h 2472690"/>
                <a:gd name="connsiteX1" fmla="*/ 1234799 w 1234799"/>
                <a:gd name="connsiteY1" fmla="*/ 0 h 2472690"/>
                <a:gd name="connsiteX2" fmla="*/ 1234799 w 1234799"/>
                <a:gd name="connsiteY2" fmla="*/ 2472690 h 2472690"/>
                <a:gd name="connsiteX3" fmla="*/ 0 w 1234799"/>
                <a:gd name="connsiteY3" fmla="*/ 2472690 h 2472690"/>
                <a:gd name="connsiteX4" fmla="*/ 0 w 1234799"/>
                <a:gd name="connsiteY4" fmla="*/ 0 h 2472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4799" h="2472690">
                  <a:moveTo>
                    <a:pt x="0" y="0"/>
                  </a:moveTo>
                  <a:lnTo>
                    <a:pt x="1234799" y="0"/>
                  </a:lnTo>
                  <a:lnTo>
                    <a:pt x="1234799" y="2472690"/>
                  </a:lnTo>
                  <a:lnTo>
                    <a:pt x="0" y="247269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28016" bIns="128016" numCol="1" spcCol="1270" anchor="b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800" kern="1200" dirty="0">
                  <a:solidFill>
                    <a:schemeClr val="bg1"/>
                  </a:solidFill>
                  <a:effectLst/>
                </a:rPr>
                <a:t>La </a:t>
              </a:r>
              <a:r>
                <a:rPr lang="fr-FR" sz="2800" b="1" kern="1200" dirty="0">
                  <a:solidFill>
                    <a:schemeClr val="bg1"/>
                  </a:solidFill>
                  <a:effectLst/>
                </a:rPr>
                <a:t>phase de réalisation</a:t>
              </a:r>
              <a:endParaRPr lang="fr-FR" sz="2800" kern="1200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6" name="Ellipse 15"/>
            <p:cNvSpPr/>
            <p:nvPr/>
          </p:nvSpPr>
          <p:spPr>
            <a:xfrm>
              <a:off x="7172593" y="3478529"/>
              <a:ext cx="618172" cy="618172"/>
            </a:xfrm>
            <a:prstGeom prst="ellipse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Forme libre : forme 16"/>
            <p:cNvSpPr/>
            <p:nvPr/>
          </p:nvSpPr>
          <p:spPr>
            <a:xfrm>
              <a:off x="7365064" y="4385308"/>
              <a:ext cx="3254627" cy="1545431"/>
            </a:xfrm>
            <a:custGeom>
              <a:avLst/>
              <a:gdLst>
                <a:gd name="connsiteX0" fmla="*/ 0 w 1234799"/>
                <a:gd name="connsiteY0" fmla="*/ 0 h 2472690"/>
                <a:gd name="connsiteX1" fmla="*/ 1234799 w 1234799"/>
                <a:gd name="connsiteY1" fmla="*/ 0 h 2472690"/>
                <a:gd name="connsiteX2" fmla="*/ 1234799 w 1234799"/>
                <a:gd name="connsiteY2" fmla="*/ 2472690 h 2472690"/>
                <a:gd name="connsiteX3" fmla="*/ 0 w 1234799"/>
                <a:gd name="connsiteY3" fmla="*/ 2472690 h 2472690"/>
                <a:gd name="connsiteX4" fmla="*/ 0 w 1234799"/>
                <a:gd name="connsiteY4" fmla="*/ 0 h 2472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4799" h="2472690">
                  <a:moveTo>
                    <a:pt x="0" y="0"/>
                  </a:moveTo>
                  <a:lnTo>
                    <a:pt x="1234799" y="0"/>
                  </a:lnTo>
                  <a:lnTo>
                    <a:pt x="1234799" y="2472690"/>
                  </a:lnTo>
                  <a:lnTo>
                    <a:pt x="0" y="247269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28016" bIns="128016" numCol="1" spcCol="1270" anchor="t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800" u="sng" kern="1200" dirty="0">
                  <a:solidFill>
                    <a:schemeClr val="bg1"/>
                  </a:solidFill>
                  <a:effectLst/>
                </a:rPr>
                <a:t>La </a:t>
              </a:r>
              <a:r>
                <a:rPr lang="fr-FR" sz="2800" b="1" u="sng" kern="1200" dirty="0">
                  <a:solidFill>
                    <a:schemeClr val="bg1"/>
                  </a:solidFill>
                  <a:effectLst/>
                </a:rPr>
                <a:t>phase de communication et de restitution</a:t>
              </a:r>
              <a:endParaRPr lang="fr-FR" sz="2800" u="sng" kern="1200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8" name="Ellipse 17"/>
            <p:cNvSpPr/>
            <p:nvPr/>
          </p:nvSpPr>
          <p:spPr>
            <a:xfrm>
              <a:off x="8587056" y="3478529"/>
              <a:ext cx="618172" cy="618172"/>
            </a:xfrm>
            <a:prstGeom prst="ellipse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Forme libre : forme 18"/>
            <p:cNvSpPr/>
            <p:nvPr/>
          </p:nvSpPr>
          <p:spPr>
            <a:xfrm>
              <a:off x="8896142" y="1874518"/>
              <a:ext cx="2811513" cy="1206818"/>
            </a:xfrm>
            <a:custGeom>
              <a:avLst/>
              <a:gdLst>
                <a:gd name="connsiteX0" fmla="*/ 0 w 1234799"/>
                <a:gd name="connsiteY0" fmla="*/ 0 h 2472690"/>
                <a:gd name="connsiteX1" fmla="*/ 1234799 w 1234799"/>
                <a:gd name="connsiteY1" fmla="*/ 0 h 2472690"/>
                <a:gd name="connsiteX2" fmla="*/ 1234799 w 1234799"/>
                <a:gd name="connsiteY2" fmla="*/ 2472690 h 2472690"/>
                <a:gd name="connsiteX3" fmla="*/ 0 w 1234799"/>
                <a:gd name="connsiteY3" fmla="*/ 2472690 h 2472690"/>
                <a:gd name="connsiteX4" fmla="*/ 0 w 1234799"/>
                <a:gd name="connsiteY4" fmla="*/ 0 h 2472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4799" h="2472690">
                  <a:moveTo>
                    <a:pt x="0" y="0"/>
                  </a:moveTo>
                  <a:lnTo>
                    <a:pt x="1234799" y="0"/>
                  </a:lnTo>
                  <a:lnTo>
                    <a:pt x="1234799" y="2472690"/>
                  </a:lnTo>
                  <a:lnTo>
                    <a:pt x="0" y="247269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28016" bIns="128016" numCol="1" spcCol="1270" anchor="b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800" u="sng" kern="1200" dirty="0">
                  <a:solidFill>
                    <a:schemeClr val="bg1"/>
                  </a:solidFill>
                  <a:effectLst/>
                </a:rPr>
                <a:t>La phase </a:t>
              </a:r>
              <a:r>
                <a:rPr lang="fr-FR" sz="2800" b="1" u="sng" kern="1200" dirty="0">
                  <a:solidFill>
                    <a:schemeClr val="bg1"/>
                  </a:solidFill>
                  <a:effectLst/>
                </a:rPr>
                <a:t>d'évaluation</a:t>
              </a:r>
              <a:r>
                <a:rPr lang="fr-FR" sz="2800" u="sng" kern="1200" dirty="0">
                  <a:solidFill>
                    <a:schemeClr val="bg1"/>
                  </a:solidFill>
                  <a:effectLst/>
                </a:rPr>
                <a:t> </a:t>
              </a:r>
              <a:endParaRPr lang="fr-FR" sz="2800" u="sng" kern="1200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0" name="Ellipse 19"/>
            <p:cNvSpPr/>
            <p:nvPr/>
          </p:nvSpPr>
          <p:spPr>
            <a:xfrm>
              <a:off x="10001519" y="3487577"/>
              <a:ext cx="618172" cy="618172"/>
            </a:xfrm>
            <a:prstGeom prst="ellipse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21" name="ZoneTexte 20"/>
          <p:cNvSpPr txBox="1"/>
          <p:nvPr/>
        </p:nvSpPr>
        <p:spPr>
          <a:xfrm>
            <a:off x="636934" y="6307453"/>
            <a:ext cx="11259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D’après : COLLECTIF, Réseau Ecole et Nature, 1996, </a:t>
            </a:r>
            <a:r>
              <a:rPr lang="fr-FR" sz="1600" i="1" dirty="0"/>
              <a:t>La pédagogie de projet : outil pour l'éducation à l'environnement</a:t>
            </a:r>
            <a:r>
              <a:rPr lang="fr-FR" sz="1600" dirty="0"/>
              <a:t>, L'Harmattan, Paris.</a:t>
            </a:r>
          </a:p>
          <a:p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49093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2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5013" y="0"/>
            <a:ext cx="9905998" cy="903111"/>
          </a:xfrm>
        </p:spPr>
        <p:txBody>
          <a:bodyPr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Un projet est-ce tout rose ?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6064828"/>
              </p:ext>
            </p:extLst>
          </p:nvPr>
        </p:nvGraphicFramePr>
        <p:xfrm>
          <a:off x="519290" y="733778"/>
          <a:ext cx="10528124" cy="6124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9356962" y="5846323"/>
            <a:ext cx="2835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Inspiré de </a:t>
            </a:r>
            <a:r>
              <a:rPr lang="fr-FR" sz="1600" dirty="0"/>
              <a:t>J-P. </a:t>
            </a:r>
            <a:r>
              <a:rPr lang="fr-FR" sz="1600" dirty="0" err="1"/>
              <a:t>Boutinet</a:t>
            </a:r>
            <a:r>
              <a:rPr lang="fr-FR" sz="1600" dirty="0"/>
              <a:t>, in SCIENCES HUMAINES N0 39 MAI 1993 </a:t>
            </a:r>
            <a:r>
              <a:rPr lang="fr-FR" sz="1600" dirty="0"/>
              <a:t> 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90100"/>
            <a:ext cx="7524090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Jean Pierre Boutinet, in SCIENCES HUMAINES N0 39 MAI 1993 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81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CD3449-C33F-45A9-8507-E4AC47306C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B8C076-339A-4DE8-B120-F0AB94FAD0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A659B9-BACE-4478-870D-973BF9EC9C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2822B6-F958-40A2-8A21-913C182E1E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177EF1-9EA1-4B7C-A481-FFF663CAF7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342E57-8F6A-40DC-A538-89C9BB6431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0FAD72-1831-42CD-98ED-5061A4CF77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6ECB86-59F3-4760-8169-6DA4A8A17A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B334F4-EF45-4A0D-BAAD-60B20DB116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05DB64-231D-43B1-96C0-0BCA7075E2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B390C5-8DA0-4F4B-9ED7-BB01DDF7A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DEBBB2-01B3-4AB9-BD72-414EDF6D9E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1289</TotalTime>
  <Words>1031</Words>
  <Application>Microsoft Office PowerPoint</Application>
  <PresentationFormat>Grand écran</PresentationFormat>
  <Paragraphs>162</Paragraphs>
  <Slides>19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8" baseType="lpstr">
      <vt:lpstr>Arial</vt:lpstr>
      <vt:lpstr>Calibri</vt:lpstr>
      <vt:lpstr>Symbol</vt:lpstr>
      <vt:lpstr>Times New Roman</vt:lpstr>
      <vt:lpstr>Trebuchet MS</vt:lpstr>
      <vt:lpstr>Tw Cen MT</vt:lpstr>
      <vt:lpstr>Verdana</vt:lpstr>
      <vt:lpstr>Wingdings</vt:lpstr>
      <vt:lpstr>Circuit</vt:lpstr>
      <vt:lpstr>La pédagogie du projet  La démarche de projet </vt:lpstr>
      <vt:lpstr>Pédagogie (la démarche) de projet …. C’est quoi ?</vt:lpstr>
      <vt:lpstr>Pédagogie (la démarche) de projet …. Pourquoi ?</vt:lpstr>
      <vt:lpstr>Pédagogie (la démarche) de projet …. Pourquoi ?</vt:lpstr>
      <vt:lpstr>Pédagogie du projet … principe généraux</vt:lpstr>
      <vt:lpstr>Pédagogie du projet … des questions à se poser</vt:lpstr>
      <vt:lpstr>Programmation d’un projet</vt:lpstr>
      <vt:lpstr>Démarche d’élaboration </vt:lpstr>
      <vt:lpstr>Un projet est-ce tout rose ?</vt:lpstr>
      <vt:lpstr>Des idées, des exemples …. De projets ….</vt:lpstr>
      <vt:lpstr>Un cas particulier et nouveau :  les Enseignements pratiques interdisciplinaires E.P.I.</vt:lpstr>
      <vt:lpstr>L’Enseignements Pratique interdisciplinaire (EPI)</vt:lpstr>
      <vt:lpstr>Qu’est ce qu’un EPI ?</vt:lpstr>
      <vt:lpstr>Les 8 thèmes</vt:lpstr>
      <vt:lpstr>L’intérêt</vt:lpstr>
      <vt:lpstr>L’intérêt</vt:lpstr>
      <vt:lpstr>L’évaluation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pédagogie du projet La démarche de projet</dc:title>
  <dc:creator>Franck labrosse</dc:creator>
  <cp:lastModifiedBy>Franck labrosse</cp:lastModifiedBy>
  <cp:revision>22</cp:revision>
  <dcterms:created xsi:type="dcterms:W3CDTF">2016-11-07T18:34:16Z</dcterms:created>
  <dcterms:modified xsi:type="dcterms:W3CDTF">2016-11-12T11:49:19Z</dcterms:modified>
</cp:coreProperties>
</file>