
<file path=[Content_Types].xml><?xml version="1.0" encoding="utf-8"?>
<Types xmlns="http://schemas.openxmlformats.org/package/2006/content-types">
  <Default Extension="png" ContentType="image/png"/>
  <Default Extension="png&amp;ehk=V1athVBVZ4x" ContentType="image/png"/>
  <Default Extension="jpg&amp;ehk=iWtBqtPcq4IgSbKw9NNCYg&amp;r=0&amp;pid=OfficeInsert" ContentType="image/jpeg"/>
  <Default Extension="JPG&amp;ehk=XkQzo" ContentType="image/jpeg"/>
  <Default Extension="jpeg" ContentType="image/jpeg"/>
  <Default Extension="rels" ContentType="application/vnd.openxmlformats-package.relationships+xml"/>
  <Default Extension="xml" ContentType="application/xml"/>
  <Default Extension="png&amp;ehk=mU8wi2KIbsv8NcXL6HCAaw&amp;r=0&amp;pid=OfficeInsert" ContentType="image/png"/>
  <Default Extension="jpg&amp;ehk=Gmbdf9pDmO" ContentType="image/jpeg"/>
  <Default Extension="jpg&amp;ehk=ZR6uNk3iwiJ5THX" ContentType="image/jpeg"/>
  <Default Extension="png&amp;ehk=cWEAv7C0O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6D59"/>
    <a:srgbClr val="50B8C0"/>
    <a:srgbClr val="CF8B7B"/>
    <a:srgbClr val="62A43E"/>
    <a:srgbClr val="8A5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&amp;ehk=mU8wi2KIbsv8NcXL6HCAaw&amp;r=0&amp;pid=OfficeInsert"/><Relationship Id="rId7" Type="http://schemas.openxmlformats.org/officeDocument/2006/relationships/image" Target="../media/image11.JPG&amp;ehk=XkQzo"/><Relationship Id="rId2" Type="http://schemas.openxmlformats.org/officeDocument/2006/relationships/image" Target="../media/image6.png&amp;ehk=cWEAv7C0O"/><Relationship Id="rId1" Type="http://schemas.openxmlformats.org/officeDocument/2006/relationships/image" Target="../media/image5.png&amp;ehk=V1athVBVZ4x"/><Relationship Id="rId6" Type="http://schemas.openxmlformats.org/officeDocument/2006/relationships/image" Target="../media/image10.jpg&amp;ehk=ZR6uNk3iwiJ5THX"/><Relationship Id="rId5" Type="http://schemas.openxmlformats.org/officeDocument/2006/relationships/image" Target="../media/image9.jpg&amp;ehk=Gmbdf9pDmO"/><Relationship Id="rId4" Type="http://schemas.openxmlformats.org/officeDocument/2006/relationships/image" Target="../media/image8.jpg&amp;ehk=iWtBqtPcq4IgSbKw9NNCYg&amp;r=0&amp;pid=OfficeInsert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&amp;ehk=mU8wi2KIbsv8NcXL6HCAaw&amp;r=0&amp;pid=OfficeInsert"/><Relationship Id="rId7" Type="http://schemas.openxmlformats.org/officeDocument/2006/relationships/image" Target="../media/image11.JPG&amp;ehk=XkQzo"/><Relationship Id="rId2" Type="http://schemas.openxmlformats.org/officeDocument/2006/relationships/image" Target="../media/image6.png&amp;ehk=cWEAv7C0O"/><Relationship Id="rId1" Type="http://schemas.openxmlformats.org/officeDocument/2006/relationships/image" Target="../media/image5.png&amp;ehk=V1athVBVZ4x"/><Relationship Id="rId6" Type="http://schemas.openxmlformats.org/officeDocument/2006/relationships/image" Target="../media/image10.jpg&amp;ehk=ZR6uNk3iwiJ5THX"/><Relationship Id="rId5" Type="http://schemas.openxmlformats.org/officeDocument/2006/relationships/image" Target="../media/image9.jpg&amp;ehk=Gmbdf9pDmO"/><Relationship Id="rId4" Type="http://schemas.openxmlformats.org/officeDocument/2006/relationships/image" Target="../media/image8.jpg&amp;ehk=iWtBqtPcq4IgSbKw9NNCYg&amp;r=0&amp;pid=OfficeInsert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FF129-8223-4941-B9FE-4F4AFFAC1A45}" type="doc">
      <dgm:prSet loTypeId="urn:microsoft.com/office/officeart/2005/8/layout/balance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EB6CEFF1-29CD-48E6-B69D-26012B3E9F85}">
      <dgm:prSet phldrT="[Texte]" custT="1"/>
      <dgm:spPr>
        <a:solidFill>
          <a:srgbClr val="CF8B7B">
            <a:alpha val="89804"/>
          </a:srgbClr>
        </a:solidFill>
      </dgm:spPr>
      <dgm:t>
        <a:bodyPr/>
        <a:lstStyle/>
        <a:p>
          <a:r>
            <a:rPr lang="fr-FR" sz="4000" dirty="0"/>
            <a:t>Quoi ….</a:t>
          </a:r>
        </a:p>
      </dgm:t>
    </dgm:pt>
    <dgm:pt modelId="{B36434AF-0D63-4432-8D21-0443D3CB690C}" type="parTrans" cxnId="{7918588B-11B9-44CC-BD91-86DF6970F273}">
      <dgm:prSet/>
      <dgm:spPr/>
      <dgm:t>
        <a:bodyPr/>
        <a:lstStyle/>
        <a:p>
          <a:endParaRPr lang="fr-FR"/>
        </a:p>
      </dgm:t>
    </dgm:pt>
    <dgm:pt modelId="{17874F07-7D48-40CB-8398-E1C5D61B6B78}" type="sibTrans" cxnId="{7918588B-11B9-44CC-BD91-86DF6970F273}">
      <dgm:prSet/>
      <dgm:spPr/>
      <dgm:t>
        <a:bodyPr/>
        <a:lstStyle/>
        <a:p>
          <a:endParaRPr lang="fr-FR"/>
        </a:p>
      </dgm:t>
    </dgm:pt>
    <dgm:pt modelId="{121D8EFE-381E-49A4-8A5E-7A313B3F33A3}">
      <dgm:prSet phldrT="[Texte]" custT="1"/>
      <dgm:spPr>
        <a:solidFill>
          <a:srgbClr val="62A43E">
            <a:alpha val="89804"/>
          </a:srgbClr>
        </a:solidFill>
      </dgm:spPr>
      <dgm:t>
        <a:bodyPr/>
        <a:lstStyle/>
        <a:p>
          <a:r>
            <a:rPr lang="fr-FR" sz="4000" dirty="0"/>
            <a:t>Comment …</a:t>
          </a:r>
        </a:p>
      </dgm:t>
    </dgm:pt>
    <dgm:pt modelId="{E31308E6-96FA-4D73-8354-AAE5E6320056}" type="parTrans" cxnId="{E35428D8-AA55-46BD-B219-07613C43726F}">
      <dgm:prSet/>
      <dgm:spPr/>
      <dgm:t>
        <a:bodyPr/>
        <a:lstStyle/>
        <a:p>
          <a:endParaRPr lang="fr-FR"/>
        </a:p>
      </dgm:t>
    </dgm:pt>
    <dgm:pt modelId="{BBE59CBB-8902-4BAF-8500-FDDF6AD43052}" type="sibTrans" cxnId="{E35428D8-AA55-46BD-B219-07613C43726F}">
      <dgm:prSet/>
      <dgm:spPr/>
      <dgm:t>
        <a:bodyPr/>
        <a:lstStyle/>
        <a:p>
          <a:endParaRPr lang="fr-FR"/>
        </a:p>
      </dgm:t>
    </dgm:pt>
    <dgm:pt modelId="{791B5EE1-DEA2-4356-B05C-66BA5913D8CD}" type="pres">
      <dgm:prSet presAssocID="{45BFF129-8223-4941-B9FE-4F4AFFAC1A4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9BC06AA-C5AA-44CC-BBDA-38E458D5CB13}" type="pres">
      <dgm:prSet presAssocID="{45BFF129-8223-4941-B9FE-4F4AFFAC1A45}" presName="dummyMaxCanvas" presStyleCnt="0"/>
      <dgm:spPr/>
    </dgm:pt>
    <dgm:pt modelId="{4BA1354B-F036-438B-9C0C-3223C225A89D}" type="pres">
      <dgm:prSet presAssocID="{45BFF129-8223-4941-B9FE-4F4AFFAC1A45}" presName="parentComposite" presStyleCnt="0"/>
      <dgm:spPr/>
    </dgm:pt>
    <dgm:pt modelId="{875EC927-58AF-48E7-A3E8-3E0654799B19}" type="pres">
      <dgm:prSet presAssocID="{45BFF129-8223-4941-B9FE-4F4AFFAC1A45}" presName="parent1" presStyleLbl="alignAccFollowNode1" presStyleIdx="0" presStyleCnt="4" custScaleX="140028" custLinFactY="100000" custLinFactNeighborX="-32178" custLinFactNeighborY="169165">
        <dgm:presLayoutVars>
          <dgm:chMax val="4"/>
        </dgm:presLayoutVars>
      </dgm:prSet>
      <dgm:spPr/>
    </dgm:pt>
    <dgm:pt modelId="{0A6A5640-0500-4B7B-BC2F-75CF425B638C}" type="pres">
      <dgm:prSet presAssocID="{45BFF129-8223-4941-B9FE-4F4AFFAC1A45}" presName="parent2" presStyleLbl="alignAccFollowNode1" presStyleIdx="1" presStyleCnt="4" custScaleX="171032" custLinFactY="100000" custLinFactNeighborX="56787" custLinFactNeighborY="170869">
        <dgm:presLayoutVars>
          <dgm:chMax val="4"/>
        </dgm:presLayoutVars>
      </dgm:prSet>
      <dgm:spPr/>
    </dgm:pt>
    <dgm:pt modelId="{BF9A5D48-0E55-402A-8756-E28E1A04470E}" type="pres">
      <dgm:prSet presAssocID="{45BFF129-8223-4941-B9FE-4F4AFFAC1A45}" presName="childrenComposite" presStyleCnt="0"/>
      <dgm:spPr/>
    </dgm:pt>
    <dgm:pt modelId="{21609FCF-D0CE-46C7-8D4E-7D5A01126A47}" type="pres">
      <dgm:prSet presAssocID="{45BFF129-8223-4941-B9FE-4F4AFFAC1A45}" presName="dummyMaxCanvas_ChildArea" presStyleCnt="0"/>
      <dgm:spPr/>
    </dgm:pt>
    <dgm:pt modelId="{039D3D4C-183A-4BAD-B48F-B7B1102B6212}" type="pres">
      <dgm:prSet presAssocID="{45BFF129-8223-4941-B9FE-4F4AFFAC1A45}" presName="fulcrum" presStyleLbl="alignAccFollowNode1" presStyleIdx="2" presStyleCnt="4"/>
      <dgm:spPr>
        <a:solidFill>
          <a:srgbClr val="50B8C0">
            <a:alpha val="89804"/>
          </a:srgbClr>
        </a:solidFill>
      </dgm:spPr>
    </dgm:pt>
    <dgm:pt modelId="{3B9C3B06-6BFD-4B83-B328-021EB69E16CD}" type="pres">
      <dgm:prSet presAssocID="{45BFF129-8223-4941-B9FE-4F4AFFAC1A45}" presName="balance_00" presStyleLbl="alignAccFollowNode1" presStyleIdx="3" presStyleCnt="4">
        <dgm:presLayoutVars>
          <dgm:bulletEnabled val="1"/>
        </dgm:presLayoutVars>
      </dgm:prSet>
      <dgm:spPr>
        <a:solidFill>
          <a:srgbClr val="50B8C0">
            <a:alpha val="90000"/>
          </a:srgbClr>
        </a:solidFill>
      </dgm:spPr>
    </dgm:pt>
  </dgm:ptLst>
  <dgm:cxnLst>
    <dgm:cxn modelId="{6BC6A662-DD32-47CD-8FFA-B01E41DE2CC0}" type="presOf" srcId="{121D8EFE-381E-49A4-8A5E-7A313B3F33A3}" destId="{0A6A5640-0500-4B7B-BC2F-75CF425B638C}" srcOrd="0" destOrd="0" presId="urn:microsoft.com/office/officeart/2005/8/layout/balance1"/>
    <dgm:cxn modelId="{7918588B-11B9-44CC-BD91-86DF6970F273}" srcId="{45BFF129-8223-4941-B9FE-4F4AFFAC1A45}" destId="{EB6CEFF1-29CD-48E6-B69D-26012B3E9F85}" srcOrd="0" destOrd="0" parTransId="{B36434AF-0D63-4432-8D21-0443D3CB690C}" sibTransId="{17874F07-7D48-40CB-8398-E1C5D61B6B78}"/>
    <dgm:cxn modelId="{51BE97C5-B0F0-4851-8740-9EFC26C81DED}" type="presOf" srcId="{45BFF129-8223-4941-B9FE-4F4AFFAC1A45}" destId="{791B5EE1-DEA2-4356-B05C-66BA5913D8CD}" srcOrd="0" destOrd="0" presId="urn:microsoft.com/office/officeart/2005/8/layout/balance1"/>
    <dgm:cxn modelId="{E35428D8-AA55-46BD-B219-07613C43726F}" srcId="{45BFF129-8223-4941-B9FE-4F4AFFAC1A45}" destId="{121D8EFE-381E-49A4-8A5E-7A313B3F33A3}" srcOrd="1" destOrd="0" parTransId="{E31308E6-96FA-4D73-8354-AAE5E6320056}" sibTransId="{BBE59CBB-8902-4BAF-8500-FDDF6AD43052}"/>
    <dgm:cxn modelId="{E874C8F7-D1C1-4A0E-A0CC-346DFE43A89A}" type="presOf" srcId="{EB6CEFF1-29CD-48E6-B69D-26012B3E9F85}" destId="{875EC927-58AF-48E7-A3E8-3E0654799B19}" srcOrd="0" destOrd="0" presId="urn:microsoft.com/office/officeart/2005/8/layout/balance1"/>
    <dgm:cxn modelId="{DB5BD090-3648-44D5-9DFD-91B3AEE867FE}" type="presParOf" srcId="{791B5EE1-DEA2-4356-B05C-66BA5913D8CD}" destId="{89BC06AA-C5AA-44CC-BBDA-38E458D5CB13}" srcOrd="0" destOrd="0" presId="urn:microsoft.com/office/officeart/2005/8/layout/balance1"/>
    <dgm:cxn modelId="{875AAD62-38B5-4238-8AD7-C2462CA9DEDD}" type="presParOf" srcId="{791B5EE1-DEA2-4356-B05C-66BA5913D8CD}" destId="{4BA1354B-F036-438B-9C0C-3223C225A89D}" srcOrd="1" destOrd="0" presId="urn:microsoft.com/office/officeart/2005/8/layout/balance1"/>
    <dgm:cxn modelId="{33793212-E437-4692-8691-97F9B656B213}" type="presParOf" srcId="{4BA1354B-F036-438B-9C0C-3223C225A89D}" destId="{875EC927-58AF-48E7-A3E8-3E0654799B19}" srcOrd="0" destOrd="0" presId="urn:microsoft.com/office/officeart/2005/8/layout/balance1"/>
    <dgm:cxn modelId="{07B032B0-D213-406F-A8E0-4BE346DDBD0F}" type="presParOf" srcId="{4BA1354B-F036-438B-9C0C-3223C225A89D}" destId="{0A6A5640-0500-4B7B-BC2F-75CF425B638C}" srcOrd="1" destOrd="0" presId="urn:microsoft.com/office/officeart/2005/8/layout/balance1"/>
    <dgm:cxn modelId="{472C9037-B1F2-49F3-8DC7-C5DCF33FF2A9}" type="presParOf" srcId="{791B5EE1-DEA2-4356-B05C-66BA5913D8CD}" destId="{BF9A5D48-0E55-402A-8756-E28E1A04470E}" srcOrd="2" destOrd="0" presId="urn:microsoft.com/office/officeart/2005/8/layout/balance1"/>
    <dgm:cxn modelId="{1F318F3E-CCD3-48CA-AC27-786DC0AD7D58}" type="presParOf" srcId="{BF9A5D48-0E55-402A-8756-E28E1A04470E}" destId="{21609FCF-D0CE-46C7-8D4E-7D5A01126A47}" srcOrd="0" destOrd="0" presId="urn:microsoft.com/office/officeart/2005/8/layout/balance1"/>
    <dgm:cxn modelId="{BD275F76-1762-425D-AF99-85A3A2B26516}" type="presParOf" srcId="{BF9A5D48-0E55-402A-8756-E28E1A04470E}" destId="{039D3D4C-183A-4BAD-B48F-B7B1102B6212}" srcOrd="1" destOrd="0" presId="urn:microsoft.com/office/officeart/2005/8/layout/balance1"/>
    <dgm:cxn modelId="{C5EC56DA-9426-4166-9D19-F47EA3A10728}" type="presParOf" srcId="{BF9A5D48-0E55-402A-8756-E28E1A04470E}" destId="{3B9C3B06-6BFD-4B83-B328-021EB69E16CD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506E92-5D78-4662-8618-D19D2370D328}" type="doc">
      <dgm:prSet loTypeId="urn:microsoft.com/office/officeart/2005/8/layout/hList7" loCatId="process" qsTypeId="urn:microsoft.com/office/officeart/2005/8/quickstyle/3d3" qsCatId="3D" csTypeId="urn:microsoft.com/office/officeart/2005/8/colors/colorful1" csCatId="colorful" phldr="1"/>
      <dgm:spPr/>
    </dgm:pt>
    <dgm:pt modelId="{A03E4D47-1C81-41E8-9B30-F507C8C90F1C}">
      <dgm:prSet phldrT="[Texte]" custT="1"/>
      <dgm:spPr/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Tâches complexes</a:t>
          </a:r>
        </a:p>
      </dgm:t>
    </dgm:pt>
    <dgm:pt modelId="{CA44CBC6-39C0-447E-B75F-58D42AD3CD72}" type="parTrans" cxnId="{81CC3675-8E5A-4EC1-A9E8-F7172B29C61B}">
      <dgm:prSet/>
      <dgm:spPr/>
      <dgm:t>
        <a:bodyPr/>
        <a:lstStyle/>
        <a:p>
          <a:endParaRPr lang="fr-FR"/>
        </a:p>
      </dgm:t>
    </dgm:pt>
    <dgm:pt modelId="{6AC2FF1C-935B-476B-BBF1-0DFDC38EA784}" type="sibTrans" cxnId="{81CC3675-8E5A-4EC1-A9E8-F7172B29C61B}">
      <dgm:prSet/>
      <dgm:spPr/>
      <dgm:t>
        <a:bodyPr/>
        <a:lstStyle/>
        <a:p>
          <a:endParaRPr lang="fr-FR"/>
        </a:p>
      </dgm:t>
    </dgm:pt>
    <dgm:pt modelId="{46FA3A76-7E02-4049-90E6-3E264AF2A0A6}">
      <dgm:prSet phldrT="[Texte]" custT="1"/>
      <dgm:spPr/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Pédagogie du projet</a:t>
          </a:r>
        </a:p>
      </dgm:t>
    </dgm:pt>
    <dgm:pt modelId="{0A17D216-7EEB-4986-AABD-6FEFA1F41490}" type="parTrans" cxnId="{90D9E04C-5B44-4F4F-9C57-573E013F4C09}">
      <dgm:prSet/>
      <dgm:spPr/>
      <dgm:t>
        <a:bodyPr/>
        <a:lstStyle/>
        <a:p>
          <a:endParaRPr lang="fr-FR"/>
        </a:p>
      </dgm:t>
    </dgm:pt>
    <dgm:pt modelId="{A032B336-9CA2-4062-B832-475C6E434482}" type="sibTrans" cxnId="{90D9E04C-5B44-4F4F-9C57-573E013F4C09}">
      <dgm:prSet/>
      <dgm:spPr/>
      <dgm:t>
        <a:bodyPr/>
        <a:lstStyle/>
        <a:p>
          <a:endParaRPr lang="fr-FR"/>
        </a:p>
      </dgm:t>
    </dgm:pt>
    <dgm:pt modelId="{FD475BEA-1860-44FC-B285-D5262455A054}">
      <dgm:prSet phldrT="[Texte]" custT="1"/>
      <dgm:spPr/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Projet interdisciplinaire</a:t>
          </a:r>
        </a:p>
      </dgm:t>
    </dgm:pt>
    <dgm:pt modelId="{8A2B9C43-1753-480E-8EBE-ADBFC87D5C46}" type="parTrans" cxnId="{37CB094F-54CE-459C-B15D-ED4007CCC381}">
      <dgm:prSet/>
      <dgm:spPr/>
      <dgm:t>
        <a:bodyPr/>
        <a:lstStyle/>
        <a:p>
          <a:endParaRPr lang="fr-FR"/>
        </a:p>
      </dgm:t>
    </dgm:pt>
    <dgm:pt modelId="{C8D91DA0-C170-439C-8614-116CA27B06B8}" type="sibTrans" cxnId="{37CB094F-54CE-459C-B15D-ED4007CCC381}">
      <dgm:prSet/>
      <dgm:spPr/>
      <dgm:t>
        <a:bodyPr/>
        <a:lstStyle/>
        <a:p>
          <a:endParaRPr lang="fr-FR"/>
        </a:p>
      </dgm:t>
    </dgm:pt>
    <dgm:pt modelId="{5C4E6D8A-9533-4D87-BE3F-2026B044321B}">
      <dgm:prSet phldrT="[Texte]" custT="1"/>
      <dgm:spPr/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Rôles, groupes</a:t>
          </a:r>
        </a:p>
      </dgm:t>
    </dgm:pt>
    <dgm:pt modelId="{98321A8E-FD86-4C03-8F5F-EA8980300B61}" type="parTrans" cxnId="{116DCF79-E81F-4AD6-B5BE-C6A444ADBDE4}">
      <dgm:prSet/>
      <dgm:spPr/>
      <dgm:t>
        <a:bodyPr/>
        <a:lstStyle/>
        <a:p>
          <a:endParaRPr lang="fr-FR"/>
        </a:p>
      </dgm:t>
    </dgm:pt>
    <dgm:pt modelId="{F0EABD51-F134-45B2-8A52-9F4206D9F124}" type="sibTrans" cxnId="{116DCF79-E81F-4AD6-B5BE-C6A444ADBDE4}">
      <dgm:prSet/>
      <dgm:spPr/>
      <dgm:t>
        <a:bodyPr/>
        <a:lstStyle/>
        <a:p>
          <a:endParaRPr lang="fr-FR"/>
        </a:p>
      </dgm:t>
    </dgm:pt>
    <dgm:pt modelId="{86007022-2703-4408-B37A-3B82DA47865F}">
      <dgm:prSet phldrT="[Texte]" custT="1"/>
      <dgm:spPr/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Différenciation</a:t>
          </a:r>
        </a:p>
      </dgm:t>
    </dgm:pt>
    <dgm:pt modelId="{01452DCA-74D8-4555-B77C-C1820F979BED}" type="parTrans" cxnId="{14AA451E-91C6-4868-8B74-78F95F106398}">
      <dgm:prSet/>
      <dgm:spPr/>
      <dgm:t>
        <a:bodyPr/>
        <a:lstStyle/>
        <a:p>
          <a:endParaRPr lang="fr-FR"/>
        </a:p>
      </dgm:t>
    </dgm:pt>
    <dgm:pt modelId="{4E0E5343-B60D-45B9-9CF4-D02959EE0D1A}" type="sibTrans" cxnId="{14AA451E-91C6-4868-8B74-78F95F106398}">
      <dgm:prSet/>
      <dgm:spPr/>
      <dgm:t>
        <a:bodyPr/>
        <a:lstStyle/>
        <a:p>
          <a:endParaRPr lang="fr-FR"/>
        </a:p>
      </dgm:t>
    </dgm:pt>
    <dgm:pt modelId="{80DB4F3C-C94C-44EF-9D8B-46297CBC987B}">
      <dgm:prSet phldrT="[Texte]" custT="1"/>
      <dgm:spPr/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TSD</a:t>
          </a:r>
        </a:p>
      </dgm:t>
    </dgm:pt>
    <dgm:pt modelId="{96D2561D-65A5-4171-A858-7FD5A740EFD2}" type="parTrans" cxnId="{C3A1440D-F661-4D03-B00F-9EB165744DAA}">
      <dgm:prSet/>
      <dgm:spPr/>
      <dgm:t>
        <a:bodyPr/>
        <a:lstStyle/>
        <a:p>
          <a:endParaRPr lang="fr-FR"/>
        </a:p>
      </dgm:t>
    </dgm:pt>
    <dgm:pt modelId="{6A9216A5-6B7D-45FF-A633-297A85068C30}" type="sibTrans" cxnId="{C3A1440D-F661-4D03-B00F-9EB165744DAA}">
      <dgm:prSet/>
      <dgm:spPr/>
      <dgm:t>
        <a:bodyPr/>
        <a:lstStyle/>
        <a:p>
          <a:endParaRPr lang="fr-FR"/>
        </a:p>
      </dgm:t>
    </dgm:pt>
    <dgm:pt modelId="{870CB55C-9BD1-4200-A96B-3E9687C1CA26}">
      <dgm:prSet phldrT="[Texte]" custT="1"/>
      <dgm:spPr/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Autres …</a:t>
          </a:r>
        </a:p>
      </dgm:t>
    </dgm:pt>
    <dgm:pt modelId="{A8B63689-1BA9-4D66-AF43-0BF04347C861}" type="parTrans" cxnId="{316B7398-EE5C-4D3B-80D9-7E13E6235D88}">
      <dgm:prSet/>
      <dgm:spPr/>
      <dgm:t>
        <a:bodyPr/>
        <a:lstStyle/>
        <a:p>
          <a:endParaRPr lang="fr-FR"/>
        </a:p>
      </dgm:t>
    </dgm:pt>
    <dgm:pt modelId="{4666999D-08E6-44D8-8DD2-4940EA32DD9B}" type="sibTrans" cxnId="{316B7398-EE5C-4D3B-80D9-7E13E6235D88}">
      <dgm:prSet/>
      <dgm:spPr/>
      <dgm:t>
        <a:bodyPr/>
        <a:lstStyle/>
        <a:p>
          <a:endParaRPr lang="fr-FR"/>
        </a:p>
      </dgm:t>
    </dgm:pt>
    <dgm:pt modelId="{7DF810E7-27D0-4B5D-BD09-45F885BC4E3B}" type="pres">
      <dgm:prSet presAssocID="{EE506E92-5D78-4662-8618-D19D2370D328}" presName="Name0" presStyleCnt="0">
        <dgm:presLayoutVars>
          <dgm:dir/>
          <dgm:resizeHandles val="exact"/>
        </dgm:presLayoutVars>
      </dgm:prSet>
      <dgm:spPr/>
    </dgm:pt>
    <dgm:pt modelId="{C35B06F7-BA46-4351-9784-BF9A84B40E1A}" type="pres">
      <dgm:prSet presAssocID="{EE506E92-5D78-4662-8618-D19D2370D328}" presName="fgShape" presStyleLbl="fgShp" presStyleIdx="0" presStyleCnt="1"/>
      <dgm:spPr/>
    </dgm:pt>
    <dgm:pt modelId="{A695BFA3-C28F-4564-97A1-443ED959D4F3}" type="pres">
      <dgm:prSet presAssocID="{EE506E92-5D78-4662-8618-D19D2370D328}" presName="linComp" presStyleCnt="0"/>
      <dgm:spPr/>
    </dgm:pt>
    <dgm:pt modelId="{2D9F611C-99E4-4B5A-A58E-5B6134DD1423}" type="pres">
      <dgm:prSet presAssocID="{A03E4D47-1C81-41E8-9B30-F507C8C90F1C}" presName="compNode" presStyleCnt="0"/>
      <dgm:spPr/>
    </dgm:pt>
    <dgm:pt modelId="{F39AA73F-A64C-4A10-B395-9F0C5C0C51EB}" type="pres">
      <dgm:prSet presAssocID="{A03E4D47-1C81-41E8-9B30-F507C8C90F1C}" presName="bkgdShape" presStyleLbl="node1" presStyleIdx="0" presStyleCnt="7"/>
      <dgm:spPr/>
    </dgm:pt>
    <dgm:pt modelId="{B3E4B90F-B6DF-4528-A310-6C70AC27480D}" type="pres">
      <dgm:prSet presAssocID="{A03E4D47-1C81-41E8-9B30-F507C8C90F1C}" presName="nodeTx" presStyleLbl="node1" presStyleIdx="0" presStyleCnt="7">
        <dgm:presLayoutVars>
          <dgm:bulletEnabled val="1"/>
        </dgm:presLayoutVars>
      </dgm:prSet>
      <dgm:spPr/>
    </dgm:pt>
    <dgm:pt modelId="{F299F46D-EA3F-47A0-8C3D-DA78243F753E}" type="pres">
      <dgm:prSet presAssocID="{A03E4D47-1C81-41E8-9B30-F507C8C90F1C}" presName="invisiNode" presStyleLbl="node1" presStyleIdx="0" presStyleCnt="7"/>
      <dgm:spPr/>
    </dgm:pt>
    <dgm:pt modelId="{16E300C0-F6F1-482D-B9E9-52D5BE3A627A}" type="pres">
      <dgm:prSet presAssocID="{A03E4D47-1C81-41E8-9B30-F507C8C90F1C}" presName="imagNode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extLst>
        <a:ext uri="{E40237B7-FDA0-4F09-8148-C483321AD2D9}">
          <dgm14:cNvPr xmlns:dgm14="http://schemas.microsoft.com/office/drawing/2010/diagram" id="0" name="" descr="Clipart - Network &lt;strong&gt;System&lt;/strong&gt; Connections"/>
        </a:ext>
      </dgm:extLst>
    </dgm:pt>
    <dgm:pt modelId="{BB80266B-A107-489E-AD5A-78D8D3B523A2}" type="pres">
      <dgm:prSet presAssocID="{6AC2FF1C-935B-476B-BBF1-0DFDC38EA784}" presName="sibTrans" presStyleLbl="sibTrans2D1" presStyleIdx="0" presStyleCnt="0"/>
      <dgm:spPr/>
    </dgm:pt>
    <dgm:pt modelId="{1DD58B76-DE4B-4A8A-B575-0697DBBF3510}" type="pres">
      <dgm:prSet presAssocID="{46FA3A76-7E02-4049-90E6-3E264AF2A0A6}" presName="compNode" presStyleCnt="0"/>
      <dgm:spPr/>
    </dgm:pt>
    <dgm:pt modelId="{EE0A636A-452C-4589-8CD3-4F2483FC1EB6}" type="pres">
      <dgm:prSet presAssocID="{46FA3A76-7E02-4049-90E6-3E264AF2A0A6}" presName="bkgdShape" presStyleLbl="node1" presStyleIdx="1" presStyleCnt="7"/>
      <dgm:spPr/>
    </dgm:pt>
    <dgm:pt modelId="{891C499C-02B6-4ADB-B052-FE4122D6F00C}" type="pres">
      <dgm:prSet presAssocID="{46FA3A76-7E02-4049-90E6-3E264AF2A0A6}" presName="nodeTx" presStyleLbl="node1" presStyleIdx="1" presStyleCnt="7">
        <dgm:presLayoutVars>
          <dgm:bulletEnabled val="1"/>
        </dgm:presLayoutVars>
      </dgm:prSet>
      <dgm:spPr/>
    </dgm:pt>
    <dgm:pt modelId="{54D15F9E-3414-4A98-BD15-6AB573487C57}" type="pres">
      <dgm:prSet presAssocID="{46FA3A76-7E02-4049-90E6-3E264AF2A0A6}" presName="invisiNode" presStyleLbl="node1" presStyleIdx="1" presStyleCnt="7"/>
      <dgm:spPr/>
    </dgm:pt>
    <dgm:pt modelId="{152A9329-8BDE-4B34-A2E1-2D2E792FB60C}" type="pres">
      <dgm:prSet presAssocID="{46FA3A76-7E02-4049-90E6-3E264AF2A0A6}" presName="imagNode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extLst>
        <a:ext uri="{E40237B7-FDA0-4F09-8148-C483321AD2D9}">
          <dgm14:cNvPr xmlns:dgm14="http://schemas.microsoft.com/office/drawing/2010/diagram" id="0" name="" descr="Planet Libre - 15 logiciels de gestion de &lt;strong&gt;projets&lt;/strong&gt; web et open source"/>
        </a:ext>
      </dgm:extLst>
    </dgm:pt>
    <dgm:pt modelId="{8D683533-5E33-4F8B-AA80-E2A545AE2E0F}" type="pres">
      <dgm:prSet presAssocID="{A032B336-9CA2-4062-B832-475C6E434482}" presName="sibTrans" presStyleLbl="sibTrans2D1" presStyleIdx="0" presStyleCnt="0"/>
      <dgm:spPr/>
    </dgm:pt>
    <dgm:pt modelId="{FEDB04FF-9E75-4A77-BD61-584093DB28AE}" type="pres">
      <dgm:prSet presAssocID="{FD475BEA-1860-44FC-B285-D5262455A054}" presName="compNode" presStyleCnt="0"/>
      <dgm:spPr/>
    </dgm:pt>
    <dgm:pt modelId="{4BBC8A14-12BF-4C55-898C-6C3C4205BC03}" type="pres">
      <dgm:prSet presAssocID="{FD475BEA-1860-44FC-B285-D5262455A054}" presName="bkgdShape" presStyleLbl="node1" presStyleIdx="2" presStyleCnt="7"/>
      <dgm:spPr/>
    </dgm:pt>
    <dgm:pt modelId="{0500888D-79CB-41FC-990A-24DD1D98CE0A}" type="pres">
      <dgm:prSet presAssocID="{FD475BEA-1860-44FC-B285-D5262455A054}" presName="nodeTx" presStyleLbl="node1" presStyleIdx="2" presStyleCnt="7">
        <dgm:presLayoutVars>
          <dgm:bulletEnabled val="1"/>
        </dgm:presLayoutVars>
      </dgm:prSet>
      <dgm:spPr/>
    </dgm:pt>
    <dgm:pt modelId="{2E0BA88D-FD37-45FA-A921-95ABACFFA99E}" type="pres">
      <dgm:prSet presAssocID="{FD475BEA-1860-44FC-B285-D5262455A054}" presName="invisiNode" presStyleLbl="node1" presStyleIdx="2" presStyleCnt="7"/>
      <dgm:spPr/>
    </dgm:pt>
    <dgm:pt modelId="{068D0BFF-A8FE-4A91-9091-2B0C9BEF4D1D}" type="pres">
      <dgm:prSet presAssocID="{FD475BEA-1860-44FC-B285-D5262455A054}" presName="imagNode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extLst>
        <a:ext uri="{E40237B7-FDA0-4F09-8148-C483321AD2D9}">
          <dgm14:cNvPr xmlns:dgm14="http://schemas.microsoft.com/office/drawing/2010/diagram" id="0" name="" descr="Porteurs de &lt;strong&gt;projets&lt;/strong&gt; - Fonds de participation des habitants | La ..."/>
        </a:ext>
      </dgm:extLst>
    </dgm:pt>
    <dgm:pt modelId="{8180C887-1374-4EF0-BC79-CB358DF25444}" type="pres">
      <dgm:prSet presAssocID="{C8D91DA0-C170-439C-8614-116CA27B06B8}" presName="sibTrans" presStyleLbl="sibTrans2D1" presStyleIdx="0" presStyleCnt="0"/>
      <dgm:spPr/>
    </dgm:pt>
    <dgm:pt modelId="{BFC3E9A0-A79A-4F5A-A449-23A698FC46DB}" type="pres">
      <dgm:prSet presAssocID="{5C4E6D8A-9533-4D87-BE3F-2026B044321B}" presName="compNode" presStyleCnt="0"/>
      <dgm:spPr/>
    </dgm:pt>
    <dgm:pt modelId="{C3B31A3D-9858-482B-8763-AC374FF30E1E}" type="pres">
      <dgm:prSet presAssocID="{5C4E6D8A-9533-4D87-BE3F-2026B044321B}" presName="bkgdShape" presStyleLbl="node1" presStyleIdx="3" presStyleCnt="7"/>
      <dgm:spPr/>
    </dgm:pt>
    <dgm:pt modelId="{48C62421-7E65-4516-B89A-A702DC79F435}" type="pres">
      <dgm:prSet presAssocID="{5C4E6D8A-9533-4D87-BE3F-2026B044321B}" presName="nodeTx" presStyleLbl="node1" presStyleIdx="3" presStyleCnt="7">
        <dgm:presLayoutVars>
          <dgm:bulletEnabled val="1"/>
        </dgm:presLayoutVars>
      </dgm:prSet>
      <dgm:spPr/>
    </dgm:pt>
    <dgm:pt modelId="{14499D97-DE8E-4FDE-B54A-CF447BA7ECDC}" type="pres">
      <dgm:prSet presAssocID="{5C4E6D8A-9533-4D87-BE3F-2026B044321B}" presName="invisiNode" presStyleLbl="node1" presStyleIdx="3" presStyleCnt="7"/>
      <dgm:spPr/>
    </dgm:pt>
    <dgm:pt modelId="{44232B7F-891F-46C5-9A95-CEB76395A236}" type="pres">
      <dgm:prSet presAssocID="{5C4E6D8A-9533-4D87-BE3F-2026B044321B}" presName="imagNode" presStyleLbl="f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&lt;strong&gt;Projet&lt;/strong&gt; STMG – La boîte à Tice"/>
        </a:ext>
      </dgm:extLst>
    </dgm:pt>
    <dgm:pt modelId="{3D5AEDAE-4248-4DD9-BBF4-55F11E467E8E}" type="pres">
      <dgm:prSet presAssocID="{F0EABD51-F134-45B2-8A52-9F4206D9F124}" presName="sibTrans" presStyleLbl="sibTrans2D1" presStyleIdx="0" presStyleCnt="0"/>
      <dgm:spPr/>
    </dgm:pt>
    <dgm:pt modelId="{C704ED1A-358A-4BCE-8E3F-D27AB75628A3}" type="pres">
      <dgm:prSet presAssocID="{86007022-2703-4408-B37A-3B82DA47865F}" presName="compNode" presStyleCnt="0"/>
      <dgm:spPr/>
    </dgm:pt>
    <dgm:pt modelId="{69AEBDD8-A083-4B32-A661-12E97E24FAA2}" type="pres">
      <dgm:prSet presAssocID="{86007022-2703-4408-B37A-3B82DA47865F}" presName="bkgdShape" presStyleLbl="node1" presStyleIdx="4" presStyleCnt="7"/>
      <dgm:spPr/>
    </dgm:pt>
    <dgm:pt modelId="{2F9B8EAF-F17D-4D85-9F63-337CFB80A121}" type="pres">
      <dgm:prSet presAssocID="{86007022-2703-4408-B37A-3B82DA47865F}" presName="nodeTx" presStyleLbl="node1" presStyleIdx="4" presStyleCnt="7">
        <dgm:presLayoutVars>
          <dgm:bulletEnabled val="1"/>
        </dgm:presLayoutVars>
      </dgm:prSet>
      <dgm:spPr/>
    </dgm:pt>
    <dgm:pt modelId="{FB690747-A835-46D8-BA41-A608305579BF}" type="pres">
      <dgm:prSet presAssocID="{86007022-2703-4408-B37A-3B82DA47865F}" presName="invisiNode" presStyleLbl="node1" presStyleIdx="4" presStyleCnt="7"/>
      <dgm:spPr/>
    </dgm:pt>
    <dgm:pt modelId="{470933F4-485A-487A-93E6-970696BA5A85}" type="pres">
      <dgm:prSet presAssocID="{86007022-2703-4408-B37A-3B82DA47865F}" presName="imagNode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extLst>
        <a:ext uri="{E40237B7-FDA0-4F09-8148-C483321AD2D9}">
          <dgm14:cNvPr xmlns:dgm14="http://schemas.microsoft.com/office/drawing/2010/diagram" id="0" name="" descr="Getting to &lt;strong&gt;Different&lt;/strong&gt; | Leadership Freak"/>
        </a:ext>
      </dgm:extLst>
    </dgm:pt>
    <dgm:pt modelId="{9F82608F-B1DC-4C01-8EE8-A50D136B4BF8}" type="pres">
      <dgm:prSet presAssocID="{4E0E5343-B60D-45B9-9CF4-D02959EE0D1A}" presName="sibTrans" presStyleLbl="sibTrans2D1" presStyleIdx="0" presStyleCnt="0"/>
      <dgm:spPr/>
    </dgm:pt>
    <dgm:pt modelId="{BEA97C8A-CC75-44BC-B941-7F6464629362}" type="pres">
      <dgm:prSet presAssocID="{80DB4F3C-C94C-44EF-9D8B-46297CBC987B}" presName="compNode" presStyleCnt="0"/>
      <dgm:spPr/>
    </dgm:pt>
    <dgm:pt modelId="{AF70E29C-0386-4B66-8E32-478698DF3918}" type="pres">
      <dgm:prSet presAssocID="{80DB4F3C-C94C-44EF-9D8B-46297CBC987B}" presName="bkgdShape" presStyleLbl="node1" presStyleIdx="5" presStyleCnt="7"/>
      <dgm:spPr/>
    </dgm:pt>
    <dgm:pt modelId="{718D43BE-C774-41EC-B139-40425CC2818F}" type="pres">
      <dgm:prSet presAssocID="{80DB4F3C-C94C-44EF-9D8B-46297CBC987B}" presName="nodeTx" presStyleLbl="node1" presStyleIdx="5" presStyleCnt="7">
        <dgm:presLayoutVars>
          <dgm:bulletEnabled val="1"/>
        </dgm:presLayoutVars>
      </dgm:prSet>
      <dgm:spPr/>
    </dgm:pt>
    <dgm:pt modelId="{A17932F3-6B90-403B-AD80-B5EEDA051A31}" type="pres">
      <dgm:prSet presAssocID="{80DB4F3C-C94C-44EF-9D8B-46297CBC987B}" presName="invisiNode" presStyleLbl="node1" presStyleIdx="5" presStyleCnt="7"/>
      <dgm:spPr/>
    </dgm:pt>
    <dgm:pt modelId="{1B4A5BBE-01D5-483B-BA9C-B4DE1795A69D}" type="pres">
      <dgm:prSet presAssocID="{80DB4F3C-C94C-44EF-9D8B-46297CBC987B}" presName="imagNode" presStyleLbl="fgImgPlac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ree illustration: &lt;strong&gt;Questions&lt;/strong&gt;, Answers, &lt;strong&gt;Question&lt;/strong&gt; Mark - Free Image on ..."/>
        </a:ext>
      </dgm:extLst>
    </dgm:pt>
    <dgm:pt modelId="{77CA89E5-3C7E-4B64-9E0D-A3F1FFB253D4}" type="pres">
      <dgm:prSet presAssocID="{6A9216A5-6B7D-45FF-A633-297A85068C30}" presName="sibTrans" presStyleLbl="sibTrans2D1" presStyleIdx="0" presStyleCnt="0"/>
      <dgm:spPr/>
    </dgm:pt>
    <dgm:pt modelId="{12D9A467-88E7-4EFE-A3C3-10D9ADCF829A}" type="pres">
      <dgm:prSet presAssocID="{870CB55C-9BD1-4200-A96B-3E9687C1CA26}" presName="compNode" presStyleCnt="0"/>
      <dgm:spPr/>
    </dgm:pt>
    <dgm:pt modelId="{AFB8A5D1-3373-4C0B-A978-08468CE530D1}" type="pres">
      <dgm:prSet presAssocID="{870CB55C-9BD1-4200-A96B-3E9687C1CA26}" presName="bkgdShape" presStyleLbl="node1" presStyleIdx="6" presStyleCnt="7"/>
      <dgm:spPr/>
    </dgm:pt>
    <dgm:pt modelId="{BF50667F-CFC8-4854-9962-4AB3687876DE}" type="pres">
      <dgm:prSet presAssocID="{870CB55C-9BD1-4200-A96B-3E9687C1CA26}" presName="nodeTx" presStyleLbl="node1" presStyleIdx="6" presStyleCnt="7">
        <dgm:presLayoutVars>
          <dgm:bulletEnabled val="1"/>
        </dgm:presLayoutVars>
      </dgm:prSet>
      <dgm:spPr/>
    </dgm:pt>
    <dgm:pt modelId="{0B65BDC3-38AB-44CE-AE74-C2535BB6967D}" type="pres">
      <dgm:prSet presAssocID="{870CB55C-9BD1-4200-A96B-3E9687C1CA26}" presName="invisiNode" presStyleLbl="node1" presStyleIdx="6" presStyleCnt="7"/>
      <dgm:spPr/>
    </dgm:pt>
    <dgm:pt modelId="{DB0CEAE2-88AC-47BE-947F-37BD91696E6A}" type="pres">
      <dgm:prSet presAssocID="{870CB55C-9BD1-4200-A96B-3E9687C1CA26}" presName="imagNode" presStyleLbl="fgImgPlac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&lt;strong&gt;Points&lt;/strong&gt; &lt;strong&gt;de&lt;/strong&gt; &lt;strong&gt;suspension&lt;/strong&gt; - des pas perdus"/>
        </a:ext>
      </dgm:extLst>
    </dgm:pt>
  </dgm:ptLst>
  <dgm:cxnLst>
    <dgm:cxn modelId="{82A7B60C-29DD-4CD9-8323-7DD14516BDB6}" type="presOf" srcId="{FD475BEA-1860-44FC-B285-D5262455A054}" destId="{0500888D-79CB-41FC-990A-24DD1D98CE0A}" srcOrd="1" destOrd="0" presId="urn:microsoft.com/office/officeart/2005/8/layout/hList7"/>
    <dgm:cxn modelId="{C3A1440D-F661-4D03-B00F-9EB165744DAA}" srcId="{EE506E92-5D78-4662-8618-D19D2370D328}" destId="{80DB4F3C-C94C-44EF-9D8B-46297CBC987B}" srcOrd="5" destOrd="0" parTransId="{96D2561D-65A5-4171-A858-7FD5A740EFD2}" sibTransId="{6A9216A5-6B7D-45FF-A633-297A85068C30}"/>
    <dgm:cxn modelId="{556D6D1A-50CD-4620-A364-B230BED475CB}" type="presOf" srcId="{80DB4F3C-C94C-44EF-9D8B-46297CBC987B}" destId="{AF70E29C-0386-4B66-8E32-478698DF3918}" srcOrd="0" destOrd="0" presId="urn:microsoft.com/office/officeart/2005/8/layout/hList7"/>
    <dgm:cxn modelId="{14AA451E-91C6-4868-8B74-78F95F106398}" srcId="{EE506E92-5D78-4662-8618-D19D2370D328}" destId="{86007022-2703-4408-B37A-3B82DA47865F}" srcOrd="4" destOrd="0" parTransId="{01452DCA-74D8-4555-B77C-C1820F979BED}" sibTransId="{4E0E5343-B60D-45B9-9CF4-D02959EE0D1A}"/>
    <dgm:cxn modelId="{4899F827-5D85-4F51-928A-F35520792074}" type="presOf" srcId="{C8D91DA0-C170-439C-8614-116CA27B06B8}" destId="{8180C887-1374-4EF0-BC79-CB358DF25444}" srcOrd="0" destOrd="0" presId="urn:microsoft.com/office/officeart/2005/8/layout/hList7"/>
    <dgm:cxn modelId="{4727762A-0C49-483B-A0BE-23939AB2AC26}" type="presOf" srcId="{86007022-2703-4408-B37A-3B82DA47865F}" destId="{2F9B8EAF-F17D-4D85-9F63-337CFB80A121}" srcOrd="1" destOrd="0" presId="urn:microsoft.com/office/officeart/2005/8/layout/hList7"/>
    <dgm:cxn modelId="{B4B5C73B-94B5-45DF-9E70-D8262146EB5F}" type="presOf" srcId="{A03E4D47-1C81-41E8-9B30-F507C8C90F1C}" destId="{F39AA73F-A64C-4A10-B395-9F0C5C0C51EB}" srcOrd="0" destOrd="0" presId="urn:microsoft.com/office/officeart/2005/8/layout/hList7"/>
    <dgm:cxn modelId="{59AB785F-D774-4EA8-BCDF-F693B0567E3F}" type="presOf" srcId="{A03E4D47-1C81-41E8-9B30-F507C8C90F1C}" destId="{B3E4B90F-B6DF-4528-A310-6C70AC27480D}" srcOrd="1" destOrd="0" presId="urn:microsoft.com/office/officeart/2005/8/layout/hList7"/>
    <dgm:cxn modelId="{43566C60-7DE9-4FFB-93C4-CD1B1C97AC37}" type="presOf" srcId="{EE506E92-5D78-4662-8618-D19D2370D328}" destId="{7DF810E7-27D0-4B5D-BD09-45F885BC4E3B}" srcOrd="0" destOrd="0" presId="urn:microsoft.com/office/officeart/2005/8/layout/hList7"/>
    <dgm:cxn modelId="{231C3A68-4807-449F-9EE1-87783614704A}" type="presOf" srcId="{F0EABD51-F134-45B2-8A52-9F4206D9F124}" destId="{3D5AEDAE-4248-4DD9-BBF4-55F11E467E8E}" srcOrd="0" destOrd="0" presId="urn:microsoft.com/office/officeart/2005/8/layout/hList7"/>
    <dgm:cxn modelId="{DEA4CB48-E8C0-4CDE-9DA4-497471B92612}" type="presOf" srcId="{5C4E6D8A-9533-4D87-BE3F-2026B044321B}" destId="{C3B31A3D-9858-482B-8763-AC374FF30E1E}" srcOrd="0" destOrd="0" presId="urn:microsoft.com/office/officeart/2005/8/layout/hList7"/>
    <dgm:cxn modelId="{90D9E04C-5B44-4F4F-9C57-573E013F4C09}" srcId="{EE506E92-5D78-4662-8618-D19D2370D328}" destId="{46FA3A76-7E02-4049-90E6-3E264AF2A0A6}" srcOrd="1" destOrd="0" parTransId="{0A17D216-7EEB-4986-AABD-6FEFA1F41490}" sibTransId="{A032B336-9CA2-4062-B832-475C6E434482}"/>
    <dgm:cxn modelId="{6E388D4D-99A9-4049-A089-68E8AA2F17C0}" type="presOf" srcId="{46FA3A76-7E02-4049-90E6-3E264AF2A0A6}" destId="{891C499C-02B6-4ADB-B052-FE4122D6F00C}" srcOrd="1" destOrd="0" presId="urn:microsoft.com/office/officeart/2005/8/layout/hList7"/>
    <dgm:cxn modelId="{37CB094F-54CE-459C-B15D-ED4007CCC381}" srcId="{EE506E92-5D78-4662-8618-D19D2370D328}" destId="{FD475BEA-1860-44FC-B285-D5262455A054}" srcOrd="2" destOrd="0" parTransId="{8A2B9C43-1753-480E-8EBE-ADBFC87D5C46}" sibTransId="{C8D91DA0-C170-439C-8614-116CA27B06B8}"/>
    <dgm:cxn modelId="{81CC3675-8E5A-4EC1-A9E8-F7172B29C61B}" srcId="{EE506E92-5D78-4662-8618-D19D2370D328}" destId="{A03E4D47-1C81-41E8-9B30-F507C8C90F1C}" srcOrd="0" destOrd="0" parTransId="{CA44CBC6-39C0-447E-B75F-58D42AD3CD72}" sibTransId="{6AC2FF1C-935B-476B-BBF1-0DFDC38EA784}"/>
    <dgm:cxn modelId="{7D654B55-25EC-4F4D-B590-3451E8DEF4DD}" type="presOf" srcId="{870CB55C-9BD1-4200-A96B-3E9687C1CA26}" destId="{AFB8A5D1-3373-4C0B-A978-08468CE530D1}" srcOrd="0" destOrd="0" presId="urn:microsoft.com/office/officeart/2005/8/layout/hList7"/>
    <dgm:cxn modelId="{A7362476-B7E4-4E16-A680-DFC9E69CB546}" type="presOf" srcId="{6AC2FF1C-935B-476B-BBF1-0DFDC38EA784}" destId="{BB80266B-A107-489E-AD5A-78D8D3B523A2}" srcOrd="0" destOrd="0" presId="urn:microsoft.com/office/officeart/2005/8/layout/hList7"/>
    <dgm:cxn modelId="{681E6D76-7A9A-4F25-8035-3C290C74750D}" type="presOf" srcId="{46FA3A76-7E02-4049-90E6-3E264AF2A0A6}" destId="{EE0A636A-452C-4589-8CD3-4F2483FC1EB6}" srcOrd="0" destOrd="0" presId="urn:microsoft.com/office/officeart/2005/8/layout/hList7"/>
    <dgm:cxn modelId="{116DCF79-E81F-4AD6-B5BE-C6A444ADBDE4}" srcId="{EE506E92-5D78-4662-8618-D19D2370D328}" destId="{5C4E6D8A-9533-4D87-BE3F-2026B044321B}" srcOrd="3" destOrd="0" parTransId="{98321A8E-FD86-4C03-8F5F-EA8980300B61}" sibTransId="{F0EABD51-F134-45B2-8A52-9F4206D9F124}"/>
    <dgm:cxn modelId="{DA2A728E-261E-44F2-B691-91BA21AF2A85}" type="presOf" srcId="{5C4E6D8A-9533-4D87-BE3F-2026B044321B}" destId="{48C62421-7E65-4516-B89A-A702DC79F435}" srcOrd="1" destOrd="0" presId="urn:microsoft.com/office/officeart/2005/8/layout/hList7"/>
    <dgm:cxn modelId="{316B7398-EE5C-4D3B-80D9-7E13E6235D88}" srcId="{EE506E92-5D78-4662-8618-D19D2370D328}" destId="{870CB55C-9BD1-4200-A96B-3E9687C1CA26}" srcOrd="6" destOrd="0" parTransId="{A8B63689-1BA9-4D66-AF43-0BF04347C861}" sibTransId="{4666999D-08E6-44D8-8DD2-4940EA32DD9B}"/>
    <dgm:cxn modelId="{9207E1AA-79F6-43ED-BD8B-9EF1D57BA2C1}" type="presOf" srcId="{86007022-2703-4408-B37A-3B82DA47865F}" destId="{69AEBDD8-A083-4B32-A661-12E97E24FAA2}" srcOrd="0" destOrd="0" presId="urn:microsoft.com/office/officeart/2005/8/layout/hList7"/>
    <dgm:cxn modelId="{7815ABB6-1BE6-4518-8BF3-7AE47E7064E2}" type="presOf" srcId="{80DB4F3C-C94C-44EF-9D8B-46297CBC987B}" destId="{718D43BE-C774-41EC-B139-40425CC2818F}" srcOrd="1" destOrd="0" presId="urn:microsoft.com/office/officeart/2005/8/layout/hList7"/>
    <dgm:cxn modelId="{76BC83B7-ABE0-48C5-9737-6BA2C954B5CC}" type="presOf" srcId="{870CB55C-9BD1-4200-A96B-3E9687C1CA26}" destId="{BF50667F-CFC8-4854-9962-4AB3687876DE}" srcOrd="1" destOrd="0" presId="urn:microsoft.com/office/officeart/2005/8/layout/hList7"/>
    <dgm:cxn modelId="{0C5A8AD7-513E-499A-8B9D-147D3F525461}" type="presOf" srcId="{4E0E5343-B60D-45B9-9CF4-D02959EE0D1A}" destId="{9F82608F-B1DC-4C01-8EE8-A50D136B4BF8}" srcOrd="0" destOrd="0" presId="urn:microsoft.com/office/officeart/2005/8/layout/hList7"/>
    <dgm:cxn modelId="{7D7C44E5-A4E8-430C-881A-B975668024E5}" type="presOf" srcId="{A032B336-9CA2-4062-B832-475C6E434482}" destId="{8D683533-5E33-4F8B-AA80-E2A545AE2E0F}" srcOrd="0" destOrd="0" presId="urn:microsoft.com/office/officeart/2005/8/layout/hList7"/>
    <dgm:cxn modelId="{DD533EF5-F95C-4BF2-9D8B-0194722F8554}" type="presOf" srcId="{6A9216A5-6B7D-45FF-A633-297A85068C30}" destId="{77CA89E5-3C7E-4B64-9E0D-A3F1FFB253D4}" srcOrd="0" destOrd="0" presId="urn:microsoft.com/office/officeart/2005/8/layout/hList7"/>
    <dgm:cxn modelId="{E2E98CF5-9071-4120-A737-D8D6C8B1D702}" type="presOf" srcId="{FD475BEA-1860-44FC-B285-D5262455A054}" destId="{4BBC8A14-12BF-4C55-898C-6C3C4205BC03}" srcOrd="0" destOrd="0" presId="urn:microsoft.com/office/officeart/2005/8/layout/hList7"/>
    <dgm:cxn modelId="{BC3F4092-1E67-46C1-90E1-EBD74A5628B0}" type="presParOf" srcId="{7DF810E7-27D0-4B5D-BD09-45F885BC4E3B}" destId="{C35B06F7-BA46-4351-9784-BF9A84B40E1A}" srcOrd="0" destOrd="0" presId="urn:microsoft.com/office/officeart/2005/8/layout/hList7"/>
    <dgm:cxn modelId="{43BEA712-2C87-4F0F-A72D-21825D900B6E}" type="presParOf" srcId="{7DF810E7-27D0-4B5D-BD09-45F885BC4E3B}" destId="{A695BFA3-C28F-4564-97A1-443ED959D4F3}" srcOrd="1" destOrd="0" presId="urn:microsoft.com/office/officeart/2005/8/layout/hList7"/>
    <dgm:cxn modelId="{DC20551C-EE27-4AE1-B4B7-5EDF1629359A}" type="presParOf" srcId="{A695BFA3-C28F-4564-97A1-443ED959D4F3}" destId="{2D9F611C-99E4-4B5A-A58E-5B6134DD1423}" srcOrd="0" destOrd="0" presId="urn:microsoft.com/office/officeart/2005/8/layout/hList7"/>
    <dgm:cxn modelId="{607EBD9A-A83A-424A-8DEB-8421AC6EB20C}" type="presParOf" srcId="{2D9F611C-99E4-4B5A-A58E-5B6134DD1423}" destId="{F39AA73F-A64C-4A10-B395-9F0C5C0C51EB}" srcOrd="0" destOrd="0" presId="urn:microsoft.com/office/officeart/2005/8/layout/hList7"/>
    <dgm:cxn modelId="{3EB78393-7047-4AFC-BFFC-19992BE421BD}" type="presParOf" srcId="{2D9F611C-99E4-4B5A-A58E-5B6134DD1423}" destId="{B3E4B90F-B6DF-4528-A310-6C70AC27480D}" srcOrd="1" destOrd="0" presId="urn:microsoft.com/office/officeart/2005/8/layout/hList7"/>
    <dgm:cxn modelId="{A6F8D982-09DD-4DB3-BEBD-370A719E947C}" type="presParOf" srcId="{2D9F611C-99E4-4B5A-A58E-5B6134DD1423}" destId="{F299F46D-EA3F-47A0-8C3D-DA78243F753E}" srcOrd="2" destOrd="0" presId="urn:microsoft.com/office/officeart/2005/8/layout/hList7"/>
    <dgm:cxn modelId="{E8AE2DB7-9627-4DF0-9890-0946B870ECFB}" type="presParOf" srcId="{2D9F611C-99E4-4B5A-A58E-5B6134DD1423}" destId="{16E300C0-F6F1-482D-B9E9-52D5BE3A627A}" srcOrd="3" destOrd="0" presId="urn:microsoft.com/office/officeart/2005/8/layout/hList7"/>
    <dgm:cxn modelId="{5792F182-FB99-4420-B174-0F8474A16C38}" type="presParOf" srcId="{A695BFA3-C28F-4564-97A1-443ED959D4F3}" destId="{BB80266B-A107-489E-AD5A-78D8D3B523A2}" srcOrd="1" destOrd="0" presId="urn:microsoft.com/office/officeart/2005/8/layout/hList7"/>
    <dgm:cxn modelId="{EDC247D1-8D59-465A-A55C-4C232B89F371}" type="presParOf" srcId="{A695BFA3-C28F-4564-97A1-443ED959D4F3}" destId="{1DD58B76-DE4B-4A8A-B575-0697DBBF3510}" srcOrd="2" destOrd="0" presId="urn:microsoft.com/office/officeart/2005/8/layout/hList7"/>
    <dgm:cxn modelId="{B1CB2CD9-7CC9-45F0-9138-FFE42F43EFC4}" type="presParOf" srcId="{1DD58B76-DE4B-4A8A-B575-0697DBBF3510}" destId="{EE0A636A-452C-4589-8CD3-4F2483FC1EB6}" srcOrd="0" destOrd="0" presId="urn:microsoft.com/office/officeart/2005/8/layout/hList7"/>
    <dgm:cxn modelId="{7046ABFE-AC12-4F4B-8C8C-561DFB4FEB45}" type="presParOf" srcId="{1DD58B76-DE4B-4A8A-B575-0697DBBF3510}" destId="{891C499C-02B6-4ADB-B052-FE4122D6F00C}" srcOrd="1" destOrd="0" presId="urn:microsoft.com/office/officeart/2005/8/layout/hList7"/>
    <dgm:cxn modelId="{11EA399D-7B4C-4343-9222-A0A5D0C2AD29}" type="presParOf" srcId="{1DD58B76-DE4B-4A8A-B575-0697DBBF3510}" destId="{54D15F9E-3414-4A98-BD15-6AB573487C57}" srcOrd="2" destOrd="0" presId="urn:microsoft.com/office/officeart/2005/8/layout/hList7"/>
    <dgm:cxn modelId="{501F6B92-C073-444F-AFEF-5B76233B3CDB}" type="presParOf" srcId="{1DD58B76-DE4B-4A8A-B575-0697DBBF3510}" destId="{152A9329-8BDE-4B34-A2E1-2D2E792FB60C}" srcOrd="3" destOrd="0" presId="urn:microsoft.com/office/officeart/2005/8/layout/hList7"/>
    <dgm:cxn modelId="{BE40B55F-0238-439B-AA87-99A23C886609}" type="presParOf" srcId="{A695BFA3-C28F-4564-97A1-443ED959D4F3}" destId="{8D683533-5E33-4F8B-AA80-E2A545AE2E0F}" srcOrd="3" destOrd="0" presId="urn:microsoft.com/office/officeart/2005/8/layout/hList7"/>
    <dgm:cxn modelId="{461DD737-9019-417C-A269-B6CE32F4CE85}" type="presParOf" srcId="{A695BFA3-C28F-4564-97A1-443ED959D4F3}" destId="{FEDB04FF-9E75-4A77-BD61-584093DB28AE}" srcOrd="4" destOrd="0" presId="urn:microsoft.com/office/officeart/2005/8/layout/hList7"/>
    <dgm:cxn modelId="{4BA8AA16-F58F-4824-BF44-49D15C50BF65}" type="presParOf" srcId="{FEDB04FF-9E75-4A77-BD61-584093DB28AE}" destId="{4BBC8A14-12BF-4C55-898C-6C3C4205BC03}" srcOrd="0" destOrd="0" presId="urn:microsoft.com/office/officeart/2005/8/layout/hList7"/>
    <dgm:cxn modelId="{1FBD432A-D27B-407A-B653-3270E948AC4F}" type="presParOf" srcId="{FEDB04FF-9E75-4A77-BD61-584093DB28AE}" destId="{0500888D-79CB-41FC-990A-24DD1D98CE0A}" srcOrd="1" destOrd="0" presId="urn:microsoft.com/office/officeart/2005/8/layout/hList7"/>
    <dgm:cxn modelId="{9C569EAE-E518-445C-B08B-8B907CE5A704}" type="presParOf" srcId="{FEDB04FF-9E75-4A77-BD61-584093DB28AE}" destId="{2E0BA88D-FD37-45FA-A921-95ABACFFA99E}" srcOrd="2" destOrd="0" presId="urn:microsoft.com/office/officeart/2005/8/layout/hList7"/>
    <dgm:cxn modelId="{32406C58-BEB9-43C4-9144-70AB24C2FB03}" type="presParOf" srcId="{FEDB04FF-9E75-4A77-BD61-584093DB28AE}" destId="{068D0BFF-A8FE-4A91-9091-2B0C9BEF4D1D}" srcOrd="3" destOrd="0" presId="urn:microsoft.com/office/officeart/2005/8/layout/hList7"/>
    <dgm:cxn modelId="{2828AB72-A1A6-495C-9E3E-1F5050CA591F}" type="presParOf" srcId="{A695BFA3-C28F-4564-97A1-443ED959D4F3}" destId="{8180C887-1374-4EF0-BC79-CB358DF25444}" srcOrd="5" destOrd="0" presId="urn:microsoft.com/office/officeart/2005/8/layout/hList7"/>
    <dgm:cxn modelId="{7879A724-DF62-4765-83C5-E337C00B9D70}" type="presParOf" srcId="{A695BFA3-C28F-4564-97A1-443ED959D4F3}" destId="{BFC3E9A0-A79A-4F5A-A449-23A698FC46DB}" srcOrd="6" destOrd="0" presId="urn:microsoft.com/office/officeart/2005/8/layout/hList7"/>
    <dgm:cxn modelId="{7936A688-0101-4350-8649-6C4B23F72270}" type="presParOf" srcId="{BFC3E9A0-A79A-4F5A-A449-23A698FC46DB}" destId="{C3B31A3D-9858-482B-8763-AC374FF30E1E}" srcOrd="0" destOrd="0" presId="urn:microsoft.com/office/officeart/2005/8/layout/hList7"/>
    <dgm:cxn modelId="{9B34644C-2902-40F3-80B7-6F494402EAB2}" type="presParOf" srcId="{BFC3E9A0-A79A-4F5A-A449-23A698FC46DB}" destId="{48C62421-7E65-4516-B89A-A702DC79F435}" srcOrd="1" destOrd="0" presId="urn:microsoft.com/office/officeart/2005/8/layout/hList7"/>
    <dgm:cxn modelId="{9D7D89C5-ABA5-41DE-A34A-E77D38B86F46}" type="presParOf" srcId="{BFC3E9A0-A79A-4F5A-A449-23A698FC46DB}" destId="{14499D97-DE8E-4FDE-B54A-CF447BA7ECDC}" srcOrd="2" destOrd="0" presId="urn:microsoft.com/office/officeart/2005/8/layout/hList7"/>
    <dgm:cxn modelId="{C488072D-55EB-4672-A99C-D2A618274CD3}" type="presParOf" srcId="{BFC3E9A0-A79A-4F5A-A449-23A698FC46DB}" destId="{44232B7F-891F-46C5-9A95-CEB76395A236}" srcOrd="3" destOrd="0" presId="urn:microsoft.com/office/officeart/2005/8/layout/hList7"/>
    <dgm:cxn modelId="{A36B8E67-12CF-49E9-A498-8164CF076B39}" type="presParOf" srcId="{A695BFA3-C28F-4564-97A1-443ED959D4F3}" destId="{3D5AEDAE-4248-4DD9-BBF4-55F11E467E8E}" srcOrd="7" destOrd="0" presId="urn:microsoft.com/office/officeart/2005/8/layout/hList7"/>
    <dgm:cxn modelId="{572DE644-3D0C-4782-A474-340A1AF80CDD}" type="presParOf" srcId="{A695BFA3-C28F-4564-97A1-443ED959D4F3}" destId="{C704ED1A-358A-4BCE-8E3F-D27AB75628A3}" srcOrd="8" destOrd="0" presId="urn:microsoft.com/office/officeart/2005/8/layout/hList7"/>
    <dgm:cxn modelId="{AB4B5600-C753-44A1-8BAE-22FE146550A4}" type="presParOf" srcId="{C704ED1A-358A-4BCE-8E3F-D27AB75628A3}" destId="{69AEBDD8-A083-4B32-A661-12E97E24FAA2}" srcOrd="0" destOrd="0" presId="urn:microsoft.com/office/officeart/2005/8/layout/hList7"/>
    <dgm:cxn modelId="{9FB3A889-C0AB-4550-AD27-527322FD5744}" type="presParOf" srcId="{C704ED1A-358A-4BCE-8E3F-D27AB75628A3}" destId="{2F9B8EAF-F17D-4D85-9F63-337CFB80A121}" srcOrd="1" destOrd="0" presId="urn:microsoft.com/office/officeart/2005/8/layout/hList7"/>
    <dgm:cxn modelId="{81AF3E56-37B7-4724-BBD5-CEE74749E6EF}" type="presParOf" srcId="{C704ED1A-358A-4BCE-8E3F-D27AB75628A3}" destId="{FB690747-A835-46D8-BA41-A608305579BF}" srcOrd="2" destOrd="0" presId="urn:microsoft.com/office/officeart/2005/8/layout/hList7"/>
    <dgm:cxn modelId="{1AD894DD-600C-4637-8FE1-84E414E98B0F}" type="presParOf" srcId="{C704ED1A-358A-4BCE-8E3F-D27AB75628A3}" destId="{470933F4-485A-487A-93E6-970696BA5A85}" srcOrd="3" destOrd="0" presId="urn:microsoft.com/office/officeart/2005/8/layout/hList7"/>
    <dgm:cxn modelId="{80CFF99A-47C0-4ECC-BFBE-D99677827725}" type="presParOf" srcId="{A695BFA3-C28F-4564-97A1-443ED959D4F3}" destId="{9F82608F-B1DC-4C01-8EE8-A50D136B4BF8}" srcOrd="9" destOrd="0" presId="urn:microsoft.com/office/officeart/2005/8/layout/hList7"/>
    <dgm:cxn modelId="{B82644C1-9AF3-4A7D-B44C-24434233963D}" type="presParOf" srcId="{A695BFA3-C28F-4564-97A1-443ED959D4F3}" destId="{BEA97C8A-CC75-44BC-B941-7F6464629362}" srcOrd="10" destOrd="0" presId="urn:microsoft.com/office/officeart/2005/8/layout/hList7"/>
    <dgm:cxn modelId="{0B6F99DB-3FFC-4281-BCA3-45294F7E562D}" type="presParOf" srcId="{BEA97C8A-CC75-44BC-B941-7F6464629362}" destId="{AF70E29C-0386-4B66-8E32-478698DF3918}" srcOrd="0" destOrd="0" presId="urn:microsoft.com/office/officeart/2005/8/layout/hList7"/>
    <dgm:cxn modelId="{B3A25711-2D5F-44E9-9722-47B5DD8F2961}" type="presParOf" srcId="{BEA97C8A-CC75-44BC-B941-7F6464629362}" destId="{718D43BE-C774-41EC-B139-40425CC2818F}" srcOrd="1" destOrd="0" presId="urn:microsoft.com/office/officeart/2005/8/layout/hList7"/>
    <dgm:cxn modelId="{3BBB2EFE-EFA4-4D5E-B0D4-E2F2A6FB00C2}" type="presParOf" srcId="{BEA97C8A-CC75-44BC-B941-7F6464629362}" destId="{A17932F3-6B90-403B-AD80-B5EEDA051A31}" srcOrd="2" destOrd="0" presId="urn:microsoft.com/office/officeart/2005/8/layout/hList7"/>
    <dgm:cxn modelId="{F530B626-A607-427B-BA86-B02DE6DF7614}" type="presParOf" srcId="{BEA97C8A-CC75-44BC-B941-7F6464629362}" destId="{1B4A5BBE-01D5-483B-BA9C-B4DE1795A69D}" srcOrd="3" destOrd="0" presId="urn:microsoft.com/office/officeart/2005/8/layout/hList7"/>
    <dgm:cxn modelId="{D12DB124-4ECB-4233-89FF-16FDA47CD098}" type="presParOf" srcId="{A695BFA3-C28F-4564-97A1-443ED959D4F3}" destId="{77CA89E5-3C7E-4B64-9E0D-A3F1FFB253D4}" srcOrd="11" destOrd="0" presId="urn:microsoft.com/office/officeart/2005/8/layout/hList7"/>
    <dgm:cxn modelId="{04EC6B84-8FC9-4476-BB06-FE3A045847C7}" type="presParOf" srcId="{A695BFA3-C28F-4564-97A1-443ED959D4F3}" destId="{12D9A467-88E7-4EFE-A3C3-10D9ADCF829A}" srcOrd="12" destOrd="0" presId="urn:microsoft.com/office/officeart/2005/8/layout/hList7"/>
    <dgm:cxn modelId="{8EEE0771-CBCA-480F-87B6-65C0CEECF6F5}" type="presParOf" srcId="{12D9A467-88E7-4EFE-A3C3-10D9ADCF829A}" destId="{AFB8A5D1-3373-4C0B-A978-08468CE530D1}" srcOrd="0" destOrd="0" presId="urn:microsoft.com/office/officeart/2005/8/layout/hList7"/>
    <dgm:cxn modelId="{4D042C11-5AF0-4551-9414-F2845D288DC9}" type="presParOf" srcId="{12D9A467-88E7-4EFE-A3C3-10D9ADCF829A}" destId="{BF50667F-CFC8-4854-9962-4AB3687876DE}" srcOrd="1" destOrd="0" presId="urn:microsoft.com/office/officeart/2005/8/layout/hList7"/>
    <dgm:cxn modelId="{33BC95F0-6269-4891-A39F-5CAA99139CF3}" type="presParOf" srcId="{12D9A467-88E7-4EFE-A3C3-10D9ADCF829A}" destId="{0B65BDC3-38AB-44CE-AE74-C2535BB6967D}" srcOrd="2" destOrd="0" presId="urn:microsoft.com/office/officeart/2005/8/layout/hList7"/>
    <dgm:cxn modelId="{5E2ECE8D-6B46-4250-AC0C-627FD6211EE0}" type="presParOf" srcId="{12D9A467-88E7-4EFE-A3C3-10D9ADCF829A}" destId="{DB0CEAE2-88AC-47BE-947F-37BD91696E6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BFF129-8223-4941-B9FE-4F4AFFAC1A45}" type="doc">
      <dgm:prSet loTypeId="urn:microsoft.com/office/officeart/2005/8/layout/balance1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EB6CEFF1-29CD-48E6-B69D-26012B3E9F85}">
      <dgm:prSet phldrT="[Texte]" custT="1"/>
      <dgm:spPr>
        <a:solidFill>
          <a:srgbClr val="C36D59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fr-FR" sz="4000" dirty="0">
              <a:solidFill>
                <a:schemeClr val="tx1"/>
              </a:solidFill>
            </a:rPr>
            <a:t>Quoi ….</a:t>
          </a:r>
        </a:p>
      </dgm:t>
    </dgm:pt>
    <dgm:pt modelId="{B36434AF-0D63-4432-8D21-0443D3CB690C}" type="parTrans" cxnId="{7918588B-11B9-44CC-BD91-86DF6970F27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7874F07-7D48-40CB-8398-E1C5D61B6B78}" type="sibTrans" cxnId="{7918588B-11B9-44CC-BD91-86DF6970F27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21D8EFE-381E-49A4-8A5E-7A313B3F33A3}">
      <dgm:prSet phldrT="[Texte]" custT="1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fr-FR" sz="4000" dirty="0">
              <a:solidFill>
                <a:schemeClr val="tx1"/>
              </a:solidFill>
            </a:rPr>
            <a:t>Comment …</a:t>
          </a:r>
        </a:p>
      </dgm:t>
    </dgm:pt>
    <dgm:pt modelId="{E31308E6-96FA-4D73-8354-AAE5E6320056}" type="parTrans" cxnId="{E35428D8-AA55-46BD-B219-07613C43726F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BE59CBB-8902-4BAF-8500-FDDF6AD43052}" type="sibTrans" cxnId="{E35428D8-AA55-46BD-B219-07613C43726F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BB47E7C-A090-42FE-A946-E9838E4825DB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000" b="0" dirty="0">
              <a:solidFill>
                <a:schemeClr val="tx1"/>
              </a:solidFill>
            </a:rPr>
            <a:t>Capacité</a:t>
          </a:r>
        </a:p>
      </dgm:t>
    </dgm:pt>
    <dgm:pt modelId="{FFA00377-7513-4BFE-83D3-8968449D53B0}" type="parTrans" cxnId="{743C2012-9E05-4103-8002-C68A72FD84C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5405545-1A40-4F28-9368-25599255E0E7}" type="sibTrans" cxnId="{743C2012-9E05-4103-8002-C68A72FD84C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58D27EA-EE8C-44ED-8815-F0B5D3E6112A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000" b="0">
              <a:solidFill>
                <a:schemeClr val="tx1"/>
              </a:solidFill>
            </a:rPr>
            <a:t>Connaissance</a:t>
          </a:r>
          <a:endParaRPr lang="fr-FR" sz="2000" b="0" dirty="0">
            <a:solidFill>
              <a:schemeClr val="tx1"/>
            </a:solidFill>
          </a:endParaRPr>
        </a:p>
      </dgm:t>
    </dgm:pt>
    <dgm:pt modelId="{E14E823A-82B1-4D78-BE0D-76C131062043}" type="parTrans" cxnId="{83E1A1D1-69AB-46C6-AFA3-184ECF6FC0D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FAFED92-903A-447C-9ADD-DB59EB2D9BC4}" type="sibTrans" cxnId="{83E1A1D1-69AB-46C6-AFA3-184ECF6FC0D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6313732-28F4-43C9-81E4-FA9C2EFF7BFC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000" b="0" dirty="0">
              <a:solidFill>
                <a:schemeClr val="tx1"/>
              </a:solidFill>
            </a:rPr>
            <a:t>Attitude</a:t>
          </a:r>
        </a:p>
      </dgm:t>
    </dgm:pt>
    <dgm:pt modelId="{AB195F65-5E1F-4DEF-BD47-42C3BA522AF8}" type="parTrans" cxnId="{317ED816-0030-4C77-8578-FA6B3EFCD34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B35A134-34A7-472E-BB29-789581DA15DD}" type="sibTrans" cxnId="{317ED816-0030-4C77-8578-FA6B3EFCD34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191DEB2-B49D-4A7C-BA77-45ACE0FC8166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000" dirty="0">
              <a:solidFill>
                <a:schemeClr val="tx1"/>
              </a:solidFill>
            </a:rPr>
            <a:t>Tâche complexe</a:t>
          </a:r>
        </a:p>
      </dgm:t>
    </dgm:pt>
    <dgm:pt modelId="{8FDD4F45-BE4F-4142-93BC-BFC0ABBB1417}" type="parTrans" cxnId="{71BC59BD-D645-4EF6-963A-D6042A3DBF3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A450DDB-9F50-42BB-B844-5B8105EC520D}" type="sibTrans" cxnId="{71BC59BD-D645-4EF6-963A-D6042A3DBF3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4E9B281-1206-4519-B6BC-C2774341619A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000" dirty="0" err="1">
              <a:solidFill>
                <a:schemeClr val="tx1"/>
              </a:solidFill>
            </a:rPr>
            <a:t>Péda</a:t>
          </a:r>
          <a:r>
            <a:rPr lang="fr-FR" sz="2000" dirty="0">
              <a:solidFill>
                <a:schemeClr val="tx1"/>
              </a:solidFill>
            </a:rPr>
            <a:t> du projet</a:t>
          </a:r>
        </a:p>
      </dgm:t>
    </dgm:pt>
    <dgm:pt modelId="{80A9FABF-512B-4348-8673-239A1AFEFE64}" type="parTrans" cxnId="{671DBE81-8922-4CB9-908C-0C720753A4E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35A208E-A43E-44F9-8F21-34DF872F0A8F}" type="sibTrans" cxnId="{671DBE81-8922-4CB9-908C-0C720753A4E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3BEE7A1-4862-49C2-BDA7-EE4C1B52C8F0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000" dirty="0" err="1">
              <a:solidFill>
                <a:schemeClr val="tx1"/>
              </a:solidFill>
            </a:rPr>
            <a:t>Projest</a:t>
          </a:r>
          <a:r>
            <a:rPr lang="fr-FR" sz="2000">
              <a:solidFill>
                <a:schemeClr val="tx1"/>
              </a:solidFill>
            </a:rPr>
            <a:t> interdisciplinaires</a:t>
          </a:r>
          <a:endParaRPr lang="fr-FR" sz="2000" dirty="0">
            <a:solidFill>
              <a:schemeClr val="tx1"/>
            </a:solidFill>
          </a:endParaRPr>
        </a:p>
      </dgm:t>
    </dgm:pt>
    <dgm:pt modelId="{A6977F3A-534F-4CD0-A4DD-6958467AF688}" type="parTrans" cxnId="{B81EDFAD-0E5D-48EA-8D9D-4CC0EFEBEA4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4630AD4-2D46-443C-8A8F-086A5D7AEC1F}" type="sibTrans" cxnId="{B81EDFAD-0E5D-48EA-8D9D-4CC0EFEBEA4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8DF8655-0BE8-475F-983C-63AD3EFA7594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000" dirty="0">
              <a:solidFill>
                <a:schemeClr val="tx1"/>
              </a:solidFill>
            </a:rPr>
            <a:t>Rôles, groupes</a:t>
          </a:r>
        </a:p>
      </dgm:t>
    </dgm:pt>
    <dgm:pt modelId="{9595B590-257A-4AC8-AD82-618BC35AD74B}" type="parTrans" cxnId="{5B237538-1D72-4BE1-A2F1-DCEBD0CF7259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A5D4D70-8247-40FE-9FAE-4870D40D97C1}" type="sibTrans" cxnId="{5B237538-1D72-4BE1-A2F1-DCEBD0CF7259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9915D3E-B5FB-471D-A751-D750BE781A49}">
      <dgm:prSet phldrT="[Texte]" custT="1"/>
      <dgm:spPr>
        <a:noFill/>
      </dgm:spPr>
      <dgm:t>
        <a:bodyPr/>
        <a:lstStyle/>
        <a:p>
          <a:endParaRPr lang="fr-FR" sz="2000" b="0" dirty="0">
            <a:solidFill>
              <a:schemeClr val="tx1"/>
            </a:solidFill>
          </a:endParaRPr>
        </a:p>
      </dgm:t>
    </dgm:pt>
    <dgm:pt modelId="{029DB1DE-6A18-407C-B4B7-7996566B0680}" type="parTrans" cxnId="{BAD7218B-E908-4CC5-9247-70C58667309D}">
      <dgm:prSet/>
      <dgm:spPr/>
      <dgm:t>
        <a:bodyPr/>
        <a:lstStyle/>
        <a:p>
          <a:endParaRPr lang="fr-FR"/>
        </a:p>
      </dgm:t>
    </dgm:pt>
    <dgm:pt modelId="{6251D96C-7B3F-4478-9062-EB951912F68C}" type="sibTrans" cxnId="{BAD7218B-E908-4CC5-9247-70C58667309D}">
      <dgm:prSet/>
      <dgm:spPr/>
      <dgm:t>
        <a:bodyPr/>
        <a:lstStyle/>
        <a:p>
          <a:endParaRPr lang="fr-FR"/>
        </a:p>
      </dgm:t>
    </dgm:pt>
    <dgm:pt modelId="{791B5EE1-DEA2-4356-B05C-66BA5913D8CD}" type="pres">
      <dgm:prSet presAssocID="{45BFF129-8223-4941-B9FE-4F4AFFAC1A4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9BC06AA-C5AA-44CC-BBDA-38E458D5CB13}" type="pres">
      <dgm:prSet presAssocID="{45BFF129-8223-4941-B9FE-4F4AFFAC1A45}" presName="dummyMaxCanvas" presStyleCnt="0"/>
      <dgm:spPr/>
    </dgm:pt>
    <dgm:pt modelId="{4BA1354B-F036-438B-9C0C-3223C225A89D}" type="pres">
      <dgm:prSet presAssocID="{45BFF129-8223-4941-B9FE-4F4AFFAC1A45}" presName="parentComposite" presStyleCnt="0"/>
      <dgm:spPr/>
    </dgm:pt>
    <dgm:pt modelId="{875EC927-58AF-48E7-A3E8-3E0654799B19}" type="pres">
      <dgm:prSet presAssocID="{45BFF129-8223-4941-B9FE-4F4AFFAC1A45}" presName="parent1" presStyleLbl="alignAccFollowNode1" presStyleIdx="0" presStyleCnt="4" custScaleX="140028" custLinFactX="-38640" custLinFactNeighborX="-100000" custLinFactNeighborY="60372">
        <dgm:presLayoutVars>
          <dgm:chMax val="4"/>
        </dgm:presLayoutVars>
      </dgm:prSet>
      <dgm:spPr/>
    </dgm:pt>
    <dgm:pt modelId="{0A6A5640-0500-4B7B-BC2F-75CF425B638C}" type="pres">
      <dgm:prSet presAssocID="{45BFF129-8223-4941-B9FE-4F4AFFAC1A45}" presName="parent2" presStyleLbl="alignAccFollowNode1" presStyleIdx="1" presStyleCnt="4" custScaleX="150448" custLinFactX="58492" custLinFactNeighborX="100000" custLinFactNeighborY="68750">
        <dgm:presLayoutVars>
          <dgm:chMax val="4"/>
        </dgm:presLayoutVars>
      </dgm:prSet>
      <dgm:spPr/>
    </dgm:pt>
    <dgm:pt modelId="{BF9A5D48-0E55-402A-8756-E28E1A04470E}" type="pres">
      <dgm:prSet presAssocID="{45BFF129-8223-4941-B9FE-4F4AFFAC1A45}" presName="childrenComposite" presStyleCnt="0"/>
      <dgm:spPr/>
    </dgm:pt>
    <dgm:pt modelId="{21609FCF-D0CE-46C7-8D4E-7D5A01126A47}" type="pres">
      <dgm:prSet presAssocID="{45BFF129-8223-4941-B9FE-4F4AFFAC1A45}" presName="dummyMaxCanvas_ChildArea" presStyleCnt="0"/>
      <dgm:spPr/>
    </dgm:pt>
    <dgm:pt modelId="{039D3D4C-183A-4BAD-B48F-B7B1102B6212}" type="pres">
      <dgm:prSet presAssocID="{45BFF129-8223-4941-B9FE-4F4AFFAC1A45}" presName="fulcrum" presStyleLbl="alignAccFollowNode1" presStyleIdx="2" presStyleCnt="4"/>
      <dgm:spPr>
        <a:solidFill>
          <a:srgbClr val="50B8C0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</dgm:pt>
    <dgm:pt modelId="{AA24C6A9-CE71-4011-B60C-B36FBB0BB5FC}" type="pres">
      <dgm:prSet presAssocID="{45BFF129-8223-4941-B9FE-4F4AFFAC1A45}" presName="balance_44" presStyleLbl="alignAccFollowNode1" presStyleIdx="3" presStyleCnt="4">
        <dgm:presLayoutVars>
          <dgm:bulletEnabled val="1"/>
        </dgm:presLayoutVars>
      </dgm:prSet>
      <dgm:spPr>
        <a:solidFill>
          <a:srgbClr val="50B8C0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</dgm:pt>
    <dgm:pt modelId="{1565AEBE-36D0-480C-83FA-57784C56703A}" type="pres">
      <dgm:prSet presAssocID="{45BFF129-8223-4941-B9FE-4F4AFFAC1A45}" presName="right_44_1" presStyleLbl="node1" presStyleIdx="0" presStyleCnt="8">
        <dgm:presLayoutVars>
          <dgm:bulletEnabled val="1"/>
        </dgm:presLayoutVars>
      </dgm:prSet>
      <dgm:spPr/>
    </dgm:pt>
    <dgm:pt modelId="{AA8423CD-C5D5-4180-B886-30781AA5DF4F}" type="pres">
      <dgm:prSet presAssocID="{45BFF129-8223-4941-B9FE-4F4AFFAC1A45}" presName="right_44_2" presStyleLbl="node1" presStyleIdx="1" presStyleCnt="8">
        <dgm:presLayoutVars>
          <dgm:bulletEnabled val="1"/>
        </dgm:presLayoutVars>
      </dgm:prSet>
      <dgm:spPr/>
    </dgm:pt>
    <dgm:pt modelId="{F40B76C5-BAD0-4DCA-A5FC-13B50A9E2C25}" type="pres">
      <dgm:prSet presAssocID="{45BFF129-8223-4941-B9FE-4F4AFFAC1A45}" presName="right_44_3" presStyleLbl="node1" presStyleIdx="2" presStyleCnt="8" custScaleX="108704">
        <dgm:presLayoutVars>
          <dgm:bulletEnabled val="1"/>
        </dgm:presLayoutVars>
      </dgm:prSet>
      <dgm:spPr/>
    </dgm:pt>
    <dgm:pt modelId="{F76957F3-1C24-42B7-A3A7-6628DB091B0D}" type="pres">
      <dgm:prSet presAssocID="{45BFF129-8223-4941-B9FE-4F4AFFAC1A45}" presName="right_44_4" presStyleLbl="node1" presStyleIdx="3" presStyleCnt="8">
        <dgm:presLayoutVars>
          <dgm:bulletEnabled val="1"/>
        </dgm:presLayoutVars>
      </dgm:prSet>
      <dgm:spPr/>
    </dgm:pt>
    <dgm:pt modelId="{1480FC8F-39D8-4AC1-98B7-CAF9DC002EA6}" type="pres">
      <dgm:prSet presAssocID="{45BFF129-8223-4941-B9FE-4F4AFFAC1A45}" presName="left_44_1" presStyleLbl="node1" presStyleIdx="4" presStyleCnt="8">
        <dgm:presLayoutVars>
          <dgm:bulletEnabled val="1"/>
        </dgm:presLayoutVars>
      </dgm:prSet>
      <dgm:spPr/>
    </dgm:pt>
    <dgm:pt modelId="{765B64B8-3432-4AC2-BFA6-20796CAFF4F3}" type="pres">
      <dgm:prSet presAssocID="{45BFF129-8223-4941-B9FE-4F4AFFAC1A45}" presName="left_44_2" presStyleLbl="node1" presStyleIdx="5" presStyleCnt="8">
        <dgm:presLayoutVars>
          <dgm:bulletEnabled val="1"/>
        </dgm:presLayoutVars>
      </dgm:prSet>
      <dgm:spPr/>
    </dgm:pt>
    <dgm:pt modelId="{9BCACA8E-B9C7-4981-A559-618C94CD139C}" type="pres">
      <dgm:prSet presAssocID="{45BFF129-8223-4941-B9FE-4F4AFFAC1A45}" presName="left_44_3" presStyleLbl="node1" presStyleIdx="6" presStyleCnt="8">
        <dgm:presLayoutVars>
          <dgm:bulletEnabled val="1"/>
        </dgm:presLayoutVars>
      </dgm:prSet>
      <dgm:spPr/>
    </dgm:pt>
    <dgm:pt modelId="{B8A1EE6E-267B-4A05-8C71-FF5C670EB740}" type="pres">
      <dgm:prSet presAssocID="{45BFF129-8223-4941-B9FE-4F4AFFAC1A45}" presName="left_44_4" presStyleLbl="node1" presStyleIdx="7" presStyleCnt="8">
        <dgm:presLayoutVars>
          <dgm:bulletEnabled val="1"/>
        </dgm:presLayoutVars>
      </dgm:prSet>
      <dgm:spPr/>
    </dgm:pt>
  </dgm:ptLst>
  <dgm:cxnLst>
    <dgm:cxn modelId="{743C2012-9E05-4103-8002-C68A72FD84C0}" srcId="{EB6CEFF1-29CD-48E6-B69D-26012B3E9F85}" destId="{3BB47E7C-A090-42FE-A946-E9838E4825DB}" srcOrd="0" destOrd="0" parTransId="{FFA00377-7513-4BFE-83D3-8968449D53B0}" sibTransId="{35405545-1A40-4F28-9368-25599255E0E7}"/>
    <dgm:cxn modelId="{317ED816-0030-4C77-8578-FA6B3EFCD345}" srcId="{EB6CEFF1-29CD-48E6-B69D-26012B3E9F85}" destId="{A6313732-28F4-43C9-81E4-FA9C2EFF7BFC}" srcOrd="2" destOrd="0" parTransId="{AB195F65-5E1F-4DEF-BD47-42C3BA522AF8}" sibTransId="{DB35A134-34A7-472E-BB29-789581DA15DD}"/>
    <dgm:cxn modelId="{094D751E-3D08-4A56-81DC-1376683A412C}" type="presOf" srcId="{121D8EFE-381E-49A4-8A5E-7A313B3F33A3}" destId="{0A6A5640-0500-4B7B-BC2F-75CF425B638C}" srcOrd="0" destOrd="0" presId="urn:microsoft.com/office/officeart/2005/8/layout/balance1"/>
    <dgm:cxn modelId="{B6290329-0C62-4D22-A164-4EEFD3F5B6DA}" type="presOf" srcId="{E4E9B281-1206-4519-B6BC-C2774341619A}" destId="{AA8423CD-C5D5-4180-B886-30781AA5DF4F}" srcOrd="0" destOrd="0" presId="urn:microsoft.com/office/officeart/2005/8/layout/balance1"/>
    <dgm:cxn modelId="{5B237538-1D72-4BE1-A2F1-DCEBD0CF7259}" srcId="{121D8EFE-381E-49A4-8A5E-7A313B3F33A3}" destId="{A8DF8655-0BE8-475F-983C-63AD3EFA7594}" srcOrd="3" destOrd="0" parTransId="{9595B590-257A-4AC8-AD82-618BC35AD74B}" sibTransId="{DA5D4D70-8247-40FE-9FAE-4870D40D97C1}"/>
    <dgm:cxn modelId="{F08CB660-B851-4997-8606-E3E050CDEB8A}" type="presOf" srcId="{8191DEB2-B49D-4A7C-BA77-45ACE0FC8166}" destId="{1565AEBE-36D0-480C-83FA-57784C56703A}" srcOrd="0" destOrd="0" presId="urn:microsoft.com/office/officeart/2005/8/layout/balance1"/>
    <dgm:cxn modelId="{2DEC7443-72EC-4F89-A7E4-9DF5A3988ED5}" type="presOf" srcId="{E58D27EA-EE8C-44ED-8815-F0B5D3E6112A}" destId="{765B64B8-3432-4AC2-BFA6-20796CAFF4F3}" srcOrd="0" destOrd="0" presId="urn:microsoft.com/office/officeart/2005/8/layout/balance1"/>
    <dgm:cxn modelId="{FD078F65-B819-4B13-9717-AA2B9878E5FC}" type="presOf" srcId="{A6313732-28F4-43C9-81E4-FA9C2EFF7BFC}" destId="{9BCACA8E-B9C7-4981-A559-618C94CD139C}" srcOrd="0" destOrd="0" presId="urn:microsoft.com/office/officeart/2005/8/layout/balance1"/>
    <dgm:cxn modelId="{D3061F75-F330-46B9-AC56-015AAA769BB4}" type="presOf" srcId="{A3BEE7A1-4862-49C2-BDA7-EE4C1B52C8F0}" destId="{F40B76C5-BAD0-4DCA-A5FC-13B50A9E2C25}" srcOrd="0" destOrd="0" presId="urn:microsoft.com/office/officeart/2005/8/layout/balance1"/>
    <dgm:cxn modelId="{671DBE81-8922-4CB9-908C-0C720753A4EC}" srcId="{121D8EFE-381E-49A4-8A5E-7A313B3F33A3}" destId="{E4E9B281-1206-4519-B6BC-C2774341619A}" srcOrd="1" destOrd="0" parTransId="{80A9FABF-512B-4348-8673-239A1AFEFE64}" sibTransId="{235A208E-A43E-44F9-8F21-34DF872F0A8F}"/>
    <dgm:cxn modelId="{BAD7218B-E908-4CC5-9247-70C58667309D}" srcId="{EB6CEFF1-29CD-48E6-B69D-26012B3E9F85}" destId="{99915D3E-B5FB-471D-A751-D750BE781A49}" srcOrd="3" destOrd="0" parTransId="{029DB1DE-6A18-407C-B4B7-7996566B0680}" sibTransId="{6251D96C-7B3F-4478-9062-EB951912F68C}"/>
    <dgm:cxn modelId="{7918588B-11B9-44CC-BD91-86DF6970F273}" srcId="{45BFF129-8223-4941-B9FE-4F4AFFAC1A45}" destId="{EB6CEFF1-29CD-48E6-B69D-26012B3E9F85}" srcOrd="0" destOrd="0" parTransId="{B36434AF-0D63-4432-8D21-0443D3CB690C}" sibTransId="{17874F07-7D48-40CB-8398-E1C5D61B6B78}"/>
    <dgm:cxn modelId="{485230A6-3FE0-4720-BC02-852B53E1A5BA}" type="presOf" srcId="{A8DF8655-0BE8-475F-983C-63AD3EFA7594}" destId="{F76957F3-1C24-42B7-A3A7-6628DB091B0D}" srcOrd="0" destOrd="0" presId="urn:microsoft.com/office/officeart/2005/8/layout/balance1"/>
    <dgm:cxn modelId="{B81EDFAD-0E5D-48EA-8D9D-4CC0EFEBEA45}" srcId="{121D8EFE-381E-49A4-8A5E-7A313B3F33A3}" destId="{A3BEE7A1-4862-49C2-BDA7-EE4C1B52C8F0}" srcOrd="2" destOrd="0" parTransId="{A6977F3A-534F-4CD0-A4DD-6958467AF688}" sibTransId="{A4630AD4-2D46-443C-8A8F-086A5D7AEC1F}"/>
    <dgm:cxn modelId="{71BC59BD-D645-4EF6-963A-D6042A3DBF35}" srcId="{121D8EFE-381E-49A4-8A5E-7A313B3F33A3}" destId="{8191DEB2-B49D-4A7C-BA77-45ACE0FC8166}" srcOrd="0" destOrd="0" parTransId="{8FDD4F45-BE4F-4142-93BC-BFC0ABBB1417}" sibTransId="{4A450DDB-9F50-42BB-B844-5B8105EC520D}"/>
    <dgm:cxn modelId="{63A217C2-38EF-4E8C-AADD-A3215EB6ECED}" type="presOf" srcId="{3BB47E7C-A090-42FE-A946-E9838E4825DB}" destId="{1480FC8F-39D8-4AC1-98B7-CAF9DC002EA6}" srcOrd="0" destOrd="0" presId="urn:microsoft.com/office/officeart/2005/8/layout/balance1"/>
    <dgm:cxn modelId="{51BE97C5-B0F0-4851-8740-9EFC26C81DED}" type="presOf" srcId="{45BFF129-8223-4941-B9FE-4F4AFFAC1A45}" destId="{791B5EE1-DEA2-4356-B05C-66BA5913D8CD}" srcOrd="0" destOrd="0" presId="urn:microsoft.com/office/officeart/2005/8/layout/balance1"/>
    <dgm:cxn modelId="{C99F30C9-43E6-49B1-A5CE-FF219E07628A}" type="presOf" srcId="{99915D3E-B5FB-471D-A751-D750BE781A49}" destId="{B8A1EE6E-267B-4A05-8C71-FF5C670EB740}" srcOrd="0" destOrd="0" presId="urn:microsoft.com/office/officeart/2005/8/layout/balance1"/>
    <dgm:cxn modelId="{83E1A1D1-69AB-46C6-AFA3-184ECF6FC0DD}" srcId="{EB6CEFF1-29CD-48E6-B69D-26012B3E9F85}" destId="{E58D27EA-EE8C-44ED-8815-F0B5D3E6112A}" srcOrd="1" destOrd="0" parTransId="{E14E823A-82B1-4D78-BE0D-76C131062043}" sibTransId="{4FAFED92-903A-447C-9ADD-DB59EB2D9BC4}"/>
    <dgm:cxn modelId="{E35428D8-AA55-46BD-B219-07613C43726F}" srcId="{45BFF129-8223-4941-B9FE-4F4AFFAC1A45}" destId="{121D8EFE-381E-49A4-8A5E-7A313B3F33A3}" srcOrd="1" destOrd="0" parTransId="{E31308E6-96FA-4D73-8354-AAE5E6320056}" sibTransId="{BBE59CBB-8902-4BAF-8500-FDDF6AD43052}"/>
    <dgm:cxn modelId="{E874C8F7-D1C1-4A0E-A0CC-346DFE43A89A}" type="presOf" srcId="{EB6CEFF1-29CD-48E6-B69D-26012B3E9F85}" destId="{875EC927-58AF-48E7-A3E8-3E0654799B19}" srcOrd="0" destOrd="0" presId="urn:microsoft.com/office/officeart/2005/8/layout/balance1"/>
    <dgm:cxn modelId="{DB5BD090-3648-44D5-9DFD-91B3AEE867FE}" type="presParOf" srcId="{791B5EE1-DEA2-4356-B05C-66BA5913D8CD}" destId="{89BC06AA-C5AA-44CC-BBDA-38E458D5CB13}" srcOrd="0" destOrd="0" presId="urn:microsoft.com/office/officeart/2005/8/layout/balance1"/>
    <dgm:cxn modelId="{875AAD62-38B5-4238-8AD7-C2462CA9DEDD}" type="presParOf" srcId="{791B5EE1-DEA2-4356-B05C-66BA5913D8CD}" destId="{4BA1354B-F036-438B-9C0C-3223C225A89D}" srcOrd="1" destOrd="0" presId="urn:microsoft.com/office/officeart/2005/8/layout/balance1"/>
    <dgm:cxn modelId="{33793212-E437-4692-8691-97F9B656B213}" type="presParOf" srcId="{4BA1354B-F036-438B-9C0C-3223C225A89D}" destId="{875EC927-58AF-48E7-A3E8-3E0654799B19}" srcOrd="0" destOrd="0" presId="urn:microsoft.com/office/officeart/2005/8/layout/balance1"/>
    <dgm:cxn modelId="{07B032B0-D213-406F-A8E0-4BE346DDBD0F}" type="presParOf" srcId="{4BA1354B-F036-438B-9C0C-3223C225A89D}" destId="{0A6A5640-0500-4B7B-BC2F-75CF425B638C}" srcOrd="1" destOrd="0" presId="urn:microsoft.com/office/officeart/2005/8/layout/balance1"/>
    <dgm:cxn modelId="{472C9037-B1F2-49F3-8DC7-C5DCF33FF2A9}" type="presParOf" srcId="{791B5EE1-DEA2-4356-B05C-66BA5913D8CD}" destId="{BF9A5D48-0E55-402A-8756-E28E1A04470E}" srcOrd="2" destOrd="0" presId="urn:microsoft.com/office/officeart/2005/8/layout/balance1"/>
    <dgm:cxn modelId="{1F318F3E-CCD3-48CA-AC27-786DC0AD7D58}" type="presParOf" srcId="{BF9A5D48-0E55-402A-8756-E28E1A04470E}" destId="{21609FCF-D0CE-46C7-8D4E-7D5A01126A47}" srcOrd="0" destOrd="0" presId="urn:microsoft.com/office/officeart/2005/8/layout/balance1"/>
    <dgm:cxn modelId="{BD275F76-1762-425D-AF99-85A3A2B26516}" type="presParOf" srcId="{BF9A5D48-0E55-402A-8756-E28E1A04470E}" destId="{039D3D4C-183A-4BAD-B48F-B7B1102B6212}" srcOrd="1" destOrd="0" presId="urn:microsoft.com/office/officeart/2005/8/layout/balance1"/>
    <dgm:cxn modelId="{9152187A-241E-4362-B806-CD3775397381}" type="presParOf" srcId="{BF9A5D48-0E55-402A-8756-E28E1A04470E}" destId="{AA24C6A9-CE71-4011-B60C-B36FBB0BB5FC}" srcOrd="2" destOrd="0" presId="urn:microsoft.com/office/officeart/2005/8/layout/balance1"/>
    <dgm:cxn modelId="{5CDE4195-2304-432D-896F-2DFD1CFF0F17}" type="presParOf" srcId="{BF9A5D48-0E55-402A-8756-E28E1A04470E}" destId="{1565AEBE-36D0-480C-83FA-57784C56703A}" srcOrd="3" destOrd="0" presId="urn:microsoft.com/office/officeart/2005/8/layout/balance1"/>
    <dgm:cxn modelId="{858ECD2A-0460-4430-A7C2-740106161974}" type="presParOf" srcId="{BF9A5D48-0E55-402A-8756-E28E1A04470E}" destId="{AA8423CD-C5D5-4180-B886-30781AA5DF4F}" srcOrd="4" destOrd="0" presId="urn:microsoft.com/office/officeart/2005/8/layout/balance1"/>
    <dgm:cxn modelId="{C0DBBF76-5B77-4AE0-8D96-3294BDA40C62}" type="presParOf" srcId="{BF9A5D48-0E55-402A-8756-E28E1A04470E}" destId="{F40B76C5-BAD0-4DCA-A5FC-13B50A9E2C25}" srcOrd="5" destOrd="0" presId="urn:microsoft.com/office/officeart/2005/8/layout/balance1"/>
    <dgm:cxn modelId="{7B5B215C-31CE-4759-9654-B10268768767}" type="presParOf" srcId="{BF9A5D48-0E55-402A-8756-E28E1A04470E}" destId="{F76957F3-1C24-42B7-A3A7-6628DB091B0D}" srcOrd="6" destOrd="0" presId="urn:microsoft.com/office/officeart/2005/8/layout/balance1"/>
    <dgm:cxn modelId="{4DF5F81C-99CE-4A5C-BB4D-6C8C7CB1D907}" type="presParOf" srcId="{BF9A5D48-0E55-402A-8756-E28E1A04470E}" destId="{1480FC8F-39D8-4AC1-98B7-CAF9DC002EA6}" srcOrd="7" destOrd="0" presId="urn:microsoft.com/office/officeart/2005/8/layout/balance1"/>
    <dgm:cxn modelId="{CCDEB243-7229-4A4F-A839-DA7579FA86EC}" type="presParOf" srcId="{BF9A5D48-0E55-402A-8756-E28E1A04470E}" destId="{765B64B8-3432-4AC2-BFA6-20796CAFF4F3}" srcOrd="8" destOrd="0" presId="urn:microsoft.com/office/officeart/2005/8/layout/balance1"/>
    <dgm:cxn modelId="{C87253C6-023B-4C2B-83C5-9E3DACC744C6}" type="presParOf" srcId="{BF9A5D48-0E55-402A-8756-E28E1A04470E}" destId="{9BCACA8E-B9C7-4981-A559-618C94CD139C}" srcOrd="9" destOrd="0" presId="urn:microsoft.com/office/officeart/2005/8/layout/balance1"/>
    <dgm:cxn modelId="{6EAE7FBB-1AC8-4607-B3DC-9024E4E73FB6}" type="presParOf" srcId="{BF9A5D48-0E55-402A-8756-E28E1A04470E}" destId="{B8A1EE6E-267B-4A05-8C71-FF5C670EB740}" srcOrd="10" destOrd="0" presId="urn:microsoft.com/office/officeart/2005/8/layout/balance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EC927-58AF-48E7-A3E8-3E0654799B19}">
      <dsp:nvSpPr>
        <dsp:cNvPr id="0" name=""/>
        <dsp:cNvSpPr/>
      </dsp:nvSpPr>
      <dsp:spPr>
        <a:xfrm>
          <a:off x="2045769" y="2574146"/>
          <a:ext cx="2410471" cy="956345"/>
        </a:xfrm>
        <a:prstGeom prst="roundRect">
          <a:avLst>
            <a:gd name="adj" fmla="val 10000"/>
          </a:avLst>
        </a:prstGeom>
        <a:solidFill>
          <a:srgbClr val="CF8B7B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Quoi ….</a:t>
          </a:r>
        </a:p>
      </dsp:txBody>
      <dsp:txXfrm>
        <a:off x="2073779" y="2602156"/>
        <a:ext cx="2354451" cy="900325"/>
      </dsp:txXfrm>
    </dsp:sp>
    <dsp:sp modelId="{0A6A5640-0500-4B7B-BC2F-75CF425B638C}">
      <dsp:nvSpPr>
        <dsp:cNvPr id="0" name=""/>
        <dsp:cNvSpPr/>
      </dsp:nvSpPr>
      <dsp:spPr>
        <a:xfrm>
          <a:off x="5796874" y="2590442"/>
          <a:ext cx="2944180" cy="956345"/>
        </a:xfrm>
        <a:prstGeom prst="roundRect">
          <a:avLst>
            <a:gd name="adj" fmla="val 10000"/>
          </a:avLst>
        </a:prstGeom>
        <a:solidFill>
          <a:srgbClr val="62A43E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Comment …</a:t>
          </a:r>
        </a:p>
      </dsp:txBody>
      <dsp:txXfrm>
        <a:off x="5824884" y="2618452"/>
        <a:ext cx="2888160" cy="900325"/>
      </dsp:txXfrm>
    </dsp:sp>
    <dsp:sp modelId="{039D3D4C-183A-4BAD-B48F-B7B1102B6212}">
      <dsp:nvSpPr>
        <dsp:cNvPr id="0" name=""/>
        <dsp:cNvSpPr/>
      </dsp:nvSpPr>
      <dsp:spPr>
        <a:xfrm>
          <a:off x="4822970" y="4064466"/>
          <a:ext cx="717258" cy="717258"/>
        </a:xfrm>
        <a:prstGeom prst="triangle">
          <a:avLst/>
        </a:prstGeom>
        <a:solidFill>
          <a:srgbClr val="50B8C0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C3B06-6BFD-4B83-B328-021EB69E16CD}">
      <dsp:nvSpPr>
        <dsp:cNvPr id="0" name=""/>
        <dsp:cNvSpPr/>
      </dsp:nvSpPr>
      <dsp:spPr>
        <a:xfrm>
          <a:off x="3029823" y="3764173"/>
          <a:ext cx="4303552" cy="290728"/>
        </a:xfrm>
        <a:prstGeom prst="rect">
          <a:avLst/>
        </a:prstGeom>
        <a:solidFill>
          <a:srgbClr val="50B8C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AA73F-A64C-4A10-B395-9F0C5C0C51EB}">
      <dsp:nvSpPr>
        <dsp:cNvPr id="0" name=""/>
        <dsp:cNvSpPr/>
      </dsp:nvSpPr>
      <dsp:spPr>
        <a:xfrm>
          <a:off x="4301" y="0"/>
          <a:ext cx="1442144" cy="3424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Tâches complexes</a:t>
          </a:r>
        </a:p>
      </dsp:txBody>
      <dsp:txXfrm>
        <a:off x="4301" y="1369694"/>
        <a:ext cx="1442144" cy="1369694"/>
      </dsp:txXfrm>
    </dsp:sp>
    <dsp:sp modelId="{16E300C0-F6F1-482D-B9E9-52D5BE3A627A}">
      <dsp:nvSpPr>
        <dsp:cNvPr id="0" name=""/>
        <dsp:cNvSpPr/>
      </dsp:nvSpPr>
      <dsp:spPr>
        <a:xfrm>
          <a:off x="155237" y="205454"/>
          <a:ext cx="1140270" cy="114027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0A636A-452C-4589-8CD3-4F2483FC1EB6}">
      <dsp:nvSpPr>
        <dsp:cNvPr id="0" name=""/>
        <dsp:cNvSpPr/>
      </dsp:nvSpPr>
      <dsp:spPr>
        <a:xfrm>
          <a:off x="1489709" y="0"/>
          <a:ext cx="1442144" cy="34242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Pédagogie du projet</a:t>
          </a:r>
        </a:p>
      </dsp:txBody>
      <dsp:txXfrm>
        <a:off x="1489709" y="1369694"/>
        <a:ext cx="1442144" cy="1369694"/>
      </dsp:txXfrm>
    </dsp:sp>
    <dsp:sp modelId="{152A9329-8BDE-4B34-A2E1-2D2E792FB60C}">
      <dsp:nvSpPr>
        <dsp:cNvPr id="0" name=""/>
        <dsp:cNvSpPr/>
      </dsp:nvSpPr>
      <dsp:spPr>
        <a:xfrm>
          <a:off x="1640646" y="205454"/>
          <a:ext cx="1140270" cy="114027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BC8A14-12BF-4C55-898C-6C3C4205BC03}">
      <dsp:nvSpPr>
        <dsp:cNvPr id="0" name=""/>
        <dsp:cNvSpPr/>
      </dsp:nvSpPr>
      <dsp:spPr>
        <a:xfrm>
          <a:off x="2975118" y="0"/>
          <a:ext cx="1442144" cy="34242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Projet interdisciplinaire</a:t>
          </a:r>
        </a:p>
      </dsp:txBody>
      <dsp:txXfrm>
        <a:off x="2975118" y="1369694"/>
        <a:ext cx="1442144" cy="1369694"/>
      </dsp:txXfrm>
    </dsp:sp>
    <dsp:sp modelId="{068D0BFF-A8FE-4A91-9091-2B0C9BEF4D1D}">
      <dsp:nvSpPr>
        <dsp:cNvPr id="0" name=""/>
        <dsp:cNvSpPr/>
      </dsp:nvSpPr>
      <dsp:spPr>
        <a:xfrm>
          <a:off x="3126055" y="205454"/>
          <a:ext cx="1140270" cy="114027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B31A3D-9858-482B-8763-AC374FF30E1E}">
      <dsp:nvSpPr>
        <dsp:cNvPr id="0" name=""/>
        <dsp:cNvSpPr/>
      </dsp:nvSpPr>
      <dsp:spPr>
        <a:xfrm>
          <a:off x="4460527" y="0"/>
          <a:ext cx="1442144" cy="34242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Rôles, groupes</a:t>
          </a:r>
        </a:p>
      </dsp:txBody>
      <dsp:txXfrm>
        <a:off x="4460527" y="1369694"/>
        <a:ext cx="1442144" cy="1369694"/>
      </dsp:txXfrm>
    </dsp:sp>
    <dsp:sp modelId="{44232B7F-891F-46C5-9A95-CEB76395A236}">
      <dsp:nvSpPr>
        <dsp:cNvPr id="0" name=""/>
        <dsp:cNvSpPr/>
      </dsp:nvSpPr>
      <dsp:spPr>
        <a:xfrm>
          <a:off x="4611464" y="205454"/>
          <a:ext cx="1140270" cy="114027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AEBDD8-A083-4B32-A661-12E97E24FAA2}">
      <dsp:nvSpPr>
        <dsp:cNvPr id="0" name=""/>
        <dsp:cNvSpPr/>
      </dsp:nvSpPr>
      <dsp:spPr>
        <a:xfrm>
          <a:off x="5945936" y="0"/>
          <a:ext cx="1442144" cy="34242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Différenciation</a:t>
          </a:r>
        </a:p>
      </dsp:txBody>
      <dsp:txXfrm>
        <a:off x="5945936" y="1369694"/>
        <a:ext cx="1442144" cy="1369694"/>
      </dsp:txXfrm>
    </dsp:sp>
    <dsp:sp modelId="{470933F4-485A-487A-93E6-970696BA5A85}">
      <dsp:nvSpPr>
        <dsp:cNvPr id="0" name=""/>
        <dsp:cNvSpPr/>
      </dsp:nvSpPr>
      <dsp:spPr>
        <a:xfrm>
          <a:off x="6096873" y="205454"/>
          <a:ext cx="1140270" cy="114027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70E29C-0386-4B66-8E32-478698DF3918}">
      <dsp:nvSpPr>
        <dsp:cNvPr id="0" name=""/>
        <dsp:cNvSpPr/>
      </dsp:nvSpPr>
      <dsp:spPr>
        <a:xfrm>
          <a:off x="7431345" y="0"/>
          <a:ext cx="1442144" cy="3424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TSD</a:t>
          </a:r>
        </a:p>
      </dsp:txBody>
      <dsp:txXfrm>
        <a:off x="7431345" y="1369694"/>
        <a:ext cx="1442144" cy="1369694"/>
      </dsp:txXfrm>
    </dsp:sp>
    <dsp:sp modelId="{1B4A5BBE-01D5-483B-BA9C-B4DE1795A69D}">
      <dsp:nvSpPr>
        <dsp:cNvPr id="0" name=""/>
        <dsp:cNvSpPr/>
      </dsp:nvSpPr>
      <dsp:spPr>
        <a:xfrm>
          <a:off x="7582282" y="205454"/>
          <a:ext cx="1140270" cy="1140270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B8A5D1-3373-4C0B-A978-08468CE530D1}">
      <dsp:nvSpPr>
        <dsp:cNvPr id="0" name=""/>
        <dsp:cNvSpPr/>
      </dsp:nvSpPr>
      <dsp:spPr>
        <a:xfrm>
          <a:off x="8916754" y="0"/>
          <a:ext cx="1442144" cy="34242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Autres …</a:t>
          </a:r>
        </a:p>
      </dsp:txBody>
      <dsp:txXfrm>
        <a:off x="8916754" y="1369694"/>
        <a:ext cx="1442144" cy="1369694"/>
      </dsp:txXfrm>
    </dsp:sp>
    <dsp:sp modelId="{DB0CEAE2-88AC-47BE-947F-37BD91696E6A}">
      <dsp:nvSpPr>
        <dsp:cNvPr id="0" name=""/>
        <dsp:cNvSpPr/>
      </dsp:nvSpPr>
      <dsp:spPr>
        <a:xfrm>
          <a:off x="9067691" y="205454"/>
          <a:ext cx="1140270" cy="114027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5B06F7-BA46-4351-9784-BF9A84B40E1A}">
      <dsp:nvSpPr>
        <dsp:cNvPr id="0" name=""/>
        <dsp:cNvSpPr/>
      </dsp:nvSpPr>
      <dsp:spPr>
        <a:xfrm>
          <a:off x="414528" y="2739389"/>
          <a:ext cx="9534144" cy="51363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EC927-58AF-48E7-A3E8-3E0654799B19}">
      <dsp:nvSpPr>
        <dsp:cNvPr id="0" name=""/>
        <dsp:cNvSpPr/>
      </dsp:nvSpPr>
      <dsp:spPr>
        <a:xfrm>
          <a:off x="411305" y="649460"/>
          <a:ext cx="2711469" cy="1075764"/>
        </a:xfrm>
        <a:prstGeom prst="roundRect">
          <a:avLst>
            <a:gd name="adj" fmla="val 10000"/>
          </a:avLst>
        </a:prstGeom>
        <a:solidFill>
          <a:srgbClr val="C36D59">
            <a:alpha val="90000"/>
          </a:srgb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solidFill>
                <a:schemeClr val="tx1"/>
              </a:solidFill>
            </a:rPr>
            <a:t>Quoi ….</a:t>
          </a:r>
        </a:p>
      </dsp:txBody>
      <dsp:txXfrm>
        <a:off x="442813" y="680968"/>
        <a:ext cx="2648453" cy="1012748"/>
      </dsp:txXfrm>
    </dsp:sp>
    <dsp:sp modelId="{0A6A5640-0500-4B7B-BC2F-75CF425B638C}">
      <dsp:nvSpPr>
        <dsp:cNvPr id="0" name=""/>
        <dsp:cNvSpPr/>
      </dsp:nvSpPr>
      <dsp:spPr>
        <a:xfrm>
          <a:off x="8861003" y="739588"/>
          <a:ext cx="2913239" cy="10757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solidFill>
                <a:schemeClr val="tx1"/>
              </a:solidFill>
            </a:rPr>
            <a:t>Comment …</a:t>
          </a:r>
        </a:p>
      </dsp:txBody>
      <dsp:txXfrm>
        <a:off x="8892511" y="771096"/>
        <a:ext cx="2850223" cy="1012748"/>
      </dsp:txXfrm>
    </dsp:sp>
    <dsp:sp modelId="{039D3D4C-183A-4BAD-B48F-B7B1102B6212}">
      <dsp:nvSpPr>
        <dsp:cNvPr id="0" name=""/>
        <dsp:cNvSpPr/>
      </dsp:nvSpPr>
      <dsp:spPr>
        <a:xfrm>
          <a:off x="5497157" y="4572000"/>
          <a:ext cx="806823" cy="806823"/>
        </a:xfrm>
        <a:prstGeom prst="triangle">
          <a:avLst/>
        </a:prstGeom>
        <a:solidFill>
          <a:srgbClr val="50B8C0">
            <a:alpha val="90000"/>
          </a:srgb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4C6A9-CE71-4011-B60C-B36FBB0BB5FC}">
      <dsp:nvSpPr>
        <dsp:cNvPr id="0" name=""/>
        <dsp:cNvSpPr/>
      </dsp:nvSpPr>
      <dsp:spPr>
        <a:xfrm>
          <a:off x="3480098" y="4234210"/>
          <a:ext cx="4840941" cy="327032"/>
        </a:xfrm>
        <a:prstGeom prst="rect">
          <a:avLst/>
        </a:prstGeom>
        <a:solidFill>
          <a:srgbClr val="50B8C0">
            <a:alpha val="90000"/>
          </a:srgb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5AEBE-36D0-480C-83FA-57784C56703A}">
      <dsp:nvSpPr>
        <dsp:cNvPr id="0" name=""/>
        <dsp:cNvSpPr/>
      </dsp:nvSpPr>
      <dsp:spPr>
        <a:xfrm>
          <a:off x="6330875" y="3532811"/>
          <a:ext cx="1936376" cy="6626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Tâche complexe</a:t>
          </a:r>
        </a:p>
      </dsp:txBody>
      <dsp:txXfrm>
        <a:off x="6363224" y="3565160"/>
        <a:ext cx="1871678" cy="597973"/>
      </dsp:txXfrm>
    </dsp:sp>
    <dsp:sp modelId="{AA8423CD-C5D5-4180-B886-30781AA5DF4F}">
      <dsp:nvSpPr>
        <dsp:cNvPr id="0" name=""/>
        <dsp:cNvSpPr/>
      </dsp:nvSpPr>
      <dsp:spPr>
        <a:xfrm>
          <a:off x="6330875" y="2818503"/>
          <a:ext cx="1936376" cy="662671"/>
        </a:xfrm>
        <a:prstGeom prst="roundRect">
          <a:avLst/>
        </a:prstGeom>
        <a:gradFill rotWithShape="0">
          <a:gsLst>
            <a:gs pos="0">
              <a:schemeClr val="accent5">
                <a:hueOff val="2198259"/>
                <a:satOff val="-785"/>
                <a:lumOff val="126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2198259"/>
                <a:satOff val="-785"/>
                <a:lumOff val="126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2198259"/>
                <a:satOff val="-785"/>
                <a:lumOff val="126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 err="1">
              <a:solidFill>
                <a:schemeClr val="tx1"/>
              </a:solidFill>
            </a:rPr>
            <a:t>Péda</a:t>
          </a:r>
          <a:r>
            <a:rPr lang="fr-FR" sz="2000" kern="1200" dirty="0">
              <a:solidFill>
                <a:schemeClr val="tx1"/>
              </a:solidFill>
            </a:rPr>
            <a:t> du projet</a:t>
          </a:r>
        </a:p>
      </dsp:txBody>
      <dsp:txXfrm>
        <a:off x="6363224" y="2850852"/>
        <a:ext cx="1871678" cy="597973"/>
      </dsp:txXfrm>
    </dsp:sp>
    <dsp:sp modelId="{F40B76C5-BAD0-4DCA-A5FC-13B50A9E2C25}">
      <dsp:nvSpPr>
        <dsp:cNvPr id="0" name=""/>
        <dsp:cNvSpPr/>
      </dsp:nvSpPr>
      <dsp:spPr>
        <a:xfrm>
          <a:off x="6246604" y="2104195"/>
          <a:ext cx="2104918" cy="662671"/>
        </a:xfrm>
        <a:prstGeom prst="roundRect">
          <a:avLst/>
        </a:prstGeom>
        <a:gradFill rotWithShape="0">
          <a:gsLst>
            <a:gs pos="0">
              <a:schemeClr val="accent5">
                <a:hueOff val="4396518"/>
                <a:satOff val="-1570"/>
                <a:lumOff val="252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4396518"/>
                <a:satOff val="-1570"/>
                <a:lumOff val="252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4396518"/>
                <a:satOff val="-1570"/>
                <a:lumOff val="252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 err="1">
              <a:solidFill>
                <a:schemeClr val="tx1"/>
              </a:solidFill>
            </a:rPr>
            <a:t>Projest</a:t>
          </a:r>
          <a:r>
            <a:rPr lang="fr-FR" sz="2000" kern="1200">
              <a:solidFill>
                <a:schemeClr val="tx1"/>
              </a:solidFill>
            </a:rPr>
            <a:t> interdisciplinaires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6278953" y="2136544"/>
        <a:ext cx="2040220" cy="597973"/>
      </dsp:txXfrm>
    </dsp:sp>
    <dsp:sp modelId="{F76957F3-1C24-42B7-A3A7-6628DB091B0D}">
      <dsp:nvSpPr>
        <dsp:cNvPr id="0" name=""/>
        <dsp:cNvSpPr/>
      </dsp:nvSpPr>
      <dsp:spPr>
        <a:xfrm>
          <a:off x="6330875" y="1376978"/>
          <a:ext cx="1936376" cy="662671"/>
        </a:xfrm>
        <a:prstGeom prst="roundRect">
          <a:avLst/>
        </a:prstGeom>
        <a:gradFill rotWithShape="0">
          <a:gsLst>
            <a:gs pos="0">
              <a:schemeClr val="accent5">
                <a:hueOff val="6594776"/>
                <a:satOff val="-2355"/>
                <a:lumOff val="378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6594776"/>
                <a:satOff val="-2355"/>
                <a:lumOff val="378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6594776"/>
                <a:satOff val="-2355"/>
                <a:lumOff val="378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Rôles, groupes</a:t>
          </a:r>
        </a:p>
      </dsp:txBody>
      <dsp:txXfrm>
        <a:off x="6363224" y="1409327"/>
        <a:ext cx="1871678" cy="597973"/>
      </dsp:txXfrm>
    </dsp:sp>
    <dsp:sp modelId="{1480FC8F-39D8-4AC1-98B7-CAF9DC002EA6}">
      <dsp:nvSpPr>
        <dsp:cNvPr id="0" name=""/>
        <dsp:cNvSpPr/>
      </dsp:nvSpPr>
      <dsp:spPr>
        <a:xfrm>
          <a:off x="3533886" y="3532811"/>
          <a:ext cx="1936376" cy="662671"/>
        </a:xfrm>
        <a:prstGeom prst="roundRect">
          <a:avLst/>
        </a:prstGeom>
        <a:gradFill rotWithShape="0">
          <a:gsLst>
            <a:gs pos="0">
              <a:schemeClr val="accent5">
                <a:hueOff val="8793036"/>
                <a:satOff val="-3141"/>
                <a:lumOff val="504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8793036"/>
                <a:satOff val="-3141"/>
                <a:lumOff val="504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8793036"/>
                <a:satOff val="-3141"/>
                <a:lumOff val="504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>
              <a:solidFill>
                <a:schemeClr val="tx1"/>
              </a:solidFill>
            </a:rPr>
            <a:t>Capacité</a:t>
          </a:r>
        </a:p>
      </dsp:txBody>
      <dsp:txXfrm>
        <a:off x="3566235" y="3565160"/>
        <a:ext cx="1871678" cy="597973"/>
      </dsp:txXfrm>
    </dsp:sp>
    <dsp:sp modelId="{765B64B8-3432-4AC2-BFA6-20796CAFF4F3}">
      <dsp:nvSpPr>
        <dsp:cNvPr id="0" name=""/>
        <dsp:cNvSpPr/>
      </dsp:nvSpPr>
      <dsp:spPr>
        <a:xfrm>
          <a:off x="3533886" y="2818503"/>
          <a:ext cx="1936376" cy="662671"/>
        </a:xfrm>
        <a:prstGeom prst="roundRect">
          <a:avLst/>
        </a:prstGeom>
        <a:gradFill rotWithShape="0">
          <a:gsLst>
            <a:gs pos="0">
              <a:schemeClr val="accent5">
                <a:hueOff val="10991295"/>
                <a:satOff val="-3926"/>
                <a:lumOff val="630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0991295"/>
                <a:satOff val="-3926"/>
                <a:lumOff val="630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0991295"/>
                <a:satOff val="-3926"/>
                <a:lumOff val="630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>
              <a:solidFill>
                <a:schemeClr val="tx1"/>
              </a:solidFill>
            </a:rPr>
            <a:t>Connaissance</a:t>
          </a:r>
          <a:endParaRPr lang="fr-FR" sz="2000" b="0" kern="1200" dirty="0">
            <a:solidFill>
              <a:schemeClr val="tx1"/>
            </a:solidFill>
          </a:endParaRPr>
        </a:p>
      </dsp:txBody>
      <dsp:txXfrm>
        <a:off x="3566235" y="2850852"/>
        <a:ext cx="1871678" cy="597973"/>
      </dsp:txXfrm>
    </dsp:sp>
    <dsp:sp modelId="{9BCACA8E-B9C7-4981-A559-618C94CD139C}">
      <dsp:nvSpPr>
        <dsp:cNvPr id="0" name=""/>
        <dsp:cNvSpPr/>
      </dsp:nvSpPr>
      <dsp:spPr>
        <a:xfrm>
          <a:off x="3533886" y="2104195"/>
          <a:ext cx="1936376" cy="662671"/>
        </a:xfrm>
        <a:prstGeom prst="roundRect">
          <a:avLst/>
        </a:prstGeom>
        <a:gradFill rotWithShape="0">
          <a:gsLst>
            <a:gs pos="0">
              <a:schemeClr val="accent5">
                <a:hueOff val="13189553"/>
                <a:satOff val="-4711"/>
                <a:lumOff val="756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3189553"/>
                <a:satOff val="-4711"/>
                <a:lumOff val="756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3189553"/>
                <a:satOff val="-4711"/>
                <a:lumOff val="756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>
              <a:solidFill>
                <a:schemeClr val="tx1"/>
              </a:solidFill>
            </a:rPr>
            <a:t>Attitude</a:t>
          </a:r>
        </a:p>
      </dsp:txBody>
      <dsp:txXfrm>
        <a:off x="3566235" y="2136544"/>
        <a:ext cx="1871678" cy="597973"/>
      </dsp:txXfrm>
    </dsp:sp>
    <dsp:sp modelId="{B8A1EE6E-267B-4A05-8C71-FF5C670EB740}">
      <dsp:nvSpPr>
        <dsp:cNvPr id="0" name=""/>
        <dsp:cNvSpPr/>
      </dsp:nvSpPr>
      <dsp:spPr>
        <a:xfrm>
          <a:off x="3533886" y="1376978"/>
          <a:ext cx="1936376" cy="662671"/>
        </a:xfrm>
        <a:prstGeom prst="round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 dirty="0">
            <a:solidFill>
              <a:schemeClr val="tx1"/>
            </a:solidFill>
          </a:endParaRPr>
        </a:p>
      </dsp:txBody>
      <dsp:txXfrm>
        <a:off x="3566235" y="1409327"/>
        <a:ext cx="1871678" cy="597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B976-0C55-429C-8F31-317632605FE4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160B-27FD-4A62-9112-6AE0555CC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7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B976-0C55-429C-8F31-317632605FE4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160B-27FD-4A62-9112-6AE0555CC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34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B976-0C55-429C-8F31-317632605FE4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160B-27FD-4A62-9112-6AE0555CC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06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B976-0C55-429C-8F31-317632605FE4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160B-27FD-4A62-9112-6AE0555CC8D8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589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B976-0C55-429C-8F31-317632605FE4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160B-27FD-4A62-9112-6AE0555CC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296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B976-0C55-429C-8F31-317632605FE4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160B-27FD-4A62-9112-6AE0555CC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813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B976-0C55-429C-8F31-317632605FE4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160B-27FD-4A62-9112-6AE0555CC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2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B976-0C55-429C-8F31-317632605FE4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160B-27FD-4A62-9112-6AE0555CC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148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B976-0C55-429C-8F31-317632605FE4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160B-27FD-4A62-9112-6AE0555CC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44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B976-0C55-429C-8F31-317632605FE4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160B-27FD-4A62-9112-6AE0555CC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60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B976-0C55-429C-8F31-317632605FE4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160B-27FD-4A62-9112-6AE0555CC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52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B976-0C55-429C-8F31-317632605FE4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160B-27FD-4A62-9112-6AE0555CC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93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B976-0C55-429C-8F31-317632605FE4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160B-27FD-4A62-9112-6AE0555CC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01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B976-0C55-429C-8F31-317632605FE4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160B-27FD-4A62-9112-6AE0555CC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4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B976-0C55-429C-8F31-317632605FE4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160B-27FD-4A62-9112-6AE0555CC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52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B976-0C55-429C-8F31-317632605FE4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160B-27FD-4A62-9112-6AE0555CC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92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B976-0C55-429C-8F31-317632605FE4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160B-27FD-4A62-9112-6AE0555CC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88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997B976-0C55-429C-8F31-317632605FE4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ED160B-27FD-4A62-9112-6AE0555CC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23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11.xml"/><Relationship Id="rId4" Type="http://schemas.openxmlformats.org/officeDocument/2006/relationships/diagramLayout" Target="../diagrams/layout1.xml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3740998"/>
          </a:xfrm>
        </p:spPr>
        <p:txBody>
          <a:bodyPr>
            <a:normAutofit fontScale="90000"/>
          </a:bodyPr>
          <a:lstStyle/>
          <a:p>
            <a:pPr>
              <a:lnSpc>
                <a:spcPct val="300000"/>
              </a:lnSpc>
            </a:pPr>
            <a:r>
              <a:rPr lang="fr-FR" b="1" dirty="0"/>
              <a:t>Le socle commun au centre de l’enseignement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55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27228323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cap="none" dirty="0">
                <a:solidFill>
                  <a:schemeClr val="tx1"/>
                </a:solidFill>
              </a:rPr>
              <a:t>L’approche par compétence …..</a:t>
            </a:r>
            <a:br>
              <a:rPr lang="fr-FR" sz="2800" cap="none" dirty="0">
                <a:solidFill>
                  <a:schemeClr val="tx1"/>
                </a:solidFill>
              </a:rPr>
            </a:br>
            <a:r>
              <a:rPr lang="fr-FR" sz="3200" b="1" dirty="0">
                <a:solidFill>
                  <a:schemeClr val="tx1"/>
                </a:solidFill>
              </a:rPr>
              <a:t>C’est enseigner Comment ?</a:t>
            </a:r>
            <a:endParaRPr lang="fr-FR" sz="3200" b="1" cap="none" dirty="0">
              <a:solidFill>
                <a:schemeClr val="tx1"/>
              </a:solidFill>
            </a:endParaRPr>
          </a:p>
        </p:txBody>
      </p:sp>
      <p:sp>
        <p:nvSpPr>
          <p:cNvPr id="6" name="Flèche : droite 5">
            <a:hlinkClick r:id="rId8" action="ppaction://hlinksldjump"/>
          </p:cNvPr>
          <p:cNvSpPr/>
          <p:nvPr/>
        </p:nvSpPr>
        <p:spPr>
          <a:xfrm>
            <a:off x="9821917" y="5943468"/>
            <a:ext cx="1743318" cy="662861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RETOUR</a:t>
            </a:r>
          </a:p>
        </p:txBody>
      </p:sp>
    </p:spTree>
    <p:extLst>
      <p:ext uri="{BB962C8B-B14F-4D97-AF65-F5344CB8AC3E}">
        <p14:creationId xmlns:p14="http://schemas.microsoft.com/office/powerpoint/2010/main" val="152526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5B06F7-BA46-4351-9784-BF9A84B40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C35B06F7-BA46-4351-9784-BF9A84B40E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E300C0-F6F1-482D-B9E9-52D5BE3A6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graphicEl>
                                              <a:dgm id="{16E300C0-F6F1-482D-B9E9-52D5BE3A6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9AA73F-A64C-4A10-B395-9F0C5C0C5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F39AA73F-A64C-4A10-B395-9F0C5C0C51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2A9329-8BDE-4B34-A2E1-2D2E792FB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152A9329-8BDE-4B34-A2E1-2D2E792FB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0A636A-452C-4589-8CD3-4F2483FC1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EE0A636A-452C-4589-8CD3-4F2483FC1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8D0BFF-A8FE-4A91-9091-2B0C9BEF4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068D0BFF-A8FE-4A91-9091-2B0C9BEF4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BC8A14-12BF-4C55-898C-6C3C4205B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4BBC8A14-12BF-4C55-898C-6C3C4205B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232B7F-891F-46C5-9A95-CEB76395A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44232B7F-891F-46C5-9A95-CEB76395A2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B31A3D-9858-482B-8763-AC374FF30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graphicEl>
                                              <a:dgm id="{C3B31A3D-9858-482B-8763-AC374FF30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0933F4-485A-487A-93E6-970696BA5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470933F4-485A-487A-93E6-970696BA5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AEBDD8-A083-4B32-A661-12E97E24F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graphicEl>
                                              <a:dgm id="{69AEBDD8-A083-4B32-A661-12E97E24F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4A5BBE-01D5-483B-BA9C-B4DE1795A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graphicEl>
                                              <a:dgm id="{1B4A5BBE-01D5-483B-BA9C-B4DE1795A6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70E29C-0386-4B66-8E32-478698DF3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AF70E29C-0386-4B66-8E32-478698DF3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0CEAE2-88AC-47BE-947F-37BD91696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>
                                            <p:graphicEl>
                                              <a:dgm id="{DB0CEAE2-88AC-47BE-947F-37BD91696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B8A5D1-3373-4C0B-A978-08468CE5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>
                                            <p:graphicEl>
                                              <a:dgm id="{AFB8A5D1-3373-4C0B-A978-08468CE53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46852057"/>
              </p:ext>
            </p:extLst>
          </p:nvPr>
        </p:nvGraphicFramePr>
        <p:xfrm>
          <a:off x="0" y="1054249"/>
          <a:ext cx="11801139" cy="537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3774" y="137581"/>
            <a:ext cx="10364451" cy="916668"/>
          </a:xfr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cap="none" dirty="0">
                <a:solidFill>
                  <a:schemeClr val="tx1"/>
                </a:solidFill>
              </a:rPr>
              <a:t>L’approche par compétence …..</a:t>
            </a:r>
            <a:br>
              <a:rPr lang="fr-FR" sz="2800" cap="none" dirty="0">
                <a:solidFill>
                  <a:schemeClr val="tx1"/>
                </a:solidFill>
              </a:rPr>
            </a:br>
            <a:r>
              <a:rPr lang="fr-FR" sz="3200" b="1" dirty="0">
                <a:solidFill>
                  <a:schemeClr val="tx1"/>
                </a:solidFill>
              </a:rPr>
              <a:t>Qu’est ce qu’une compétence ?</a:t>
            </a:r>
            <a:endParaRPr lang="fr-FR" sz="3200" b="1" cap="none" dirty="0">
              <a:solidFill>
                <a:schemeClr val="tx1"/>
              </a:solidFill>
            </a:endParaRPr>
          </a:p>
        </p:txBody>
      </p:sp>
      <p:sp>
        <p:nvSpPr>
          <p:cNvPr id="6" name="Flèche : courbe vers la gauche 5"/>
          <p:cNvSpPr/>
          <p:nvPr/>
        </p:nvSpPr>
        <p:spPr>
          <a:xfrm>
            <a:off x="6095999" y="1497581"/>
            <a:ext cx="1393969" cy="946672"/>
          </a:xfrm>
          <a:prstGeom prst="curvedLeftArrow">
            <a:avLst>
              <a:gd name="adj1" fmla="val 25000"/>
              <a:gd name="adj2" fmla="val 50000"/>
              <a:gd name="adj3" fmla="val 28087"/>
            </a:avLst>
          </a:prstGeom>
          <a:ln w="6350"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 : courbe vers la gauche 6"/>
          <p:cNvSpPr/>
          <p:nvPr/>
        </p:nvSpPr>
        <p:spPr>
          <a:xfrm flipH="1" flipV="1">
            <a:off x="4129749" y="1385862"/>
            <a:ext cx="1613550" cy="889627"/>
          </a:xfrm>
          <a:prstGeom prst="curvedLeftArrow">
            <a:avLst/>
          </a:prstGeom>
          <a:ln w="6350"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6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9D3D4C-183A-4BAD-B48F-B7B1102B6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39D3D4C-183A-4BAD-B48F-B7B1102B6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24C6A9-CE71-4011-B60C-B36FBB0BB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AA24C6A9-CE71-4011-B60C-B36FBB0BB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5EC927-58AF-48E7-A3E8-3E0654799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875EC927-58AF-48E7-A3E8-3E0654799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6A5640-0500-4B7B-BC2F-75CF425B6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0A6A5640-0500-4B7B-BC2F-75CF425B6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80FC8F-39D8-4AC1-98B7-CAF9DC002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1480FC8F-39D8-4AC1-98B7-CAF9DC002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5B64B8-3432-4AC2-BFA6-20796CAFF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765B64B8-3432-4AC2-BFA6-20796CAFF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CACA8E-B9C7-4981-A559-618C94CD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9BCACA8E-B9C7-4981-A559-618C94CD13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A1EE6E-267B-4A05-8C71-FF5C670EB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B8A1EE6E-267B-4A05-8C71-FF5C670EB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65AEBE-36D0-480C-83FA-57784C567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1565AEBE-36D0-480C-83FA-57784C567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8423CD-C5D5-4180-B886-30781AA5D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AA8423CD-C5D5-4180-B886-30781AA5D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0B76C5-BAD0-4DCA-A5FC-13B50A9E2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F40B76C5-BAD0-4DCA-A5FC-13B50A9E2C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6957F3-1C24-42B7-A3A7-6628DB091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F76957F3-1C24-42B7-A3A7-6628DB091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AtOnce"/>
        </p:bldSub>
      </p:bldGraphic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715862" y="980551"/>
            <a:ext cx="3719539" cy="93610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Finalités</a:t>
            </a:r>
            <a:endParaRPr lang="fr-FR" sz="2400" b="1" cap="small" baseline="70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84940" y="4079831"/>
            <a:ext cx="1962706" cy="102384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Matière 1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653926" y="4096950"/>
            <a:ext cx="1962706" cy="102384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Matière 2</a:t>
            </a:r>
          </a:p>
        </p:txBody>
      </p:sp>
      <p:sp>
        <p:nvSpPr>
          <p:cNvPr id="14" name="Virage 13"/>
          <p:cNvSpPr/>
          <p:nvPr/>
        </p:nvSpPr>
        <p:spPr>
          <a:xfrm>
            <a:off x="1458898" y="1196575"/>
            <a:ext cx="2150378" cy="2865553"/>
          </a:xfrm>
          <a:prstGeom prst="bentArrow">
            <a:avLst>
              <a:gd name="adj1" fmla="val 12042"/>
              <a:gd name="adj2" fmla="val 12633"/>
              <a:gd name="adj3" fmla="val 17147"/>
              <a:gd name="adj4" fmla="val 82853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5" name="Virage 24"/>
          <p:cNvSpPr/>
          <p:nvPr/>
        </p:nvSpPr>
        <p:spPr>
          <a:xfrm flipH="1">
            <a:off x="7541985" y="1146531"/>
            <a:ext cx="2654068" cy="2865553"/>
          </a:xfrm>
          <a:prstGeom prst="bentArrow">
            <a:avLst>
              <a:gd name="adj1" fmla="val 12042"/>
              <a:gd name="adj2" fmla="val 12633"/>
              <a:gd name="adj3" fmla="val 17147"/>
              <a:gd name="adj4" fmla="val 82853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9716677" y="116809"/>
            <a:ext cx="2475323" cy="179984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Jusqu’en 2005</a:t>
            </a:r>
          </a:p>
        </p:txBody>
      </p:sp>
    </p:spTree>
    <p:extLst>
      <p:ext uri="{BB962C8B-B14F-4D97-AF65-F5344CB8AC3E}">
        <p14:creationId xmlns:p14="http://schemas.microsoft.com/office/powerpoint/2010/main" val="100513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43094" y="2413444"/>
            <a:ext cx="2448272" cy="35271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Socle commun 2006 </a:t>
            </a:r>
            <a:r>
              <a:rPr lang="fr-FR" sz="2400" baseline="4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97922" y="3016331"/>
            <a:ext cx="1545103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Compétence 1</a:t>
            </a:r>
          </a:p>
          <a:p>
            <a:pPr>
              <a:lnSpc>
                <a:spcPct val="150000"/>
              </a:lnSpc>
            </a:pPr>
            <a:r>
              <a:rPr lang="fr-FR" dirty="0"/>
              <a:t>Compétence 2</a:t>
            </a:r>
          </a:p>
          <a:p>
            <a:pPr>
              <a:lnSpc>
                <a:spcPct val="150000"/>
              </a:lnSpc>
            </a:pPr>
            <a:r>
              <a:rPr lang="fr-FR" dirty="0"/>
              <a:t>Compétence 3</a:t>
            </a:r>
          </a:p>
          <a:p>
            <a:pPr>
              <a:lnSpc>
                <a:spcPct val="150000"/>
              </a:lnSpc>
            </a:pPr>
            <a:r>
              <a:rPr lang="fr-FR" dirty="0"/>
              <a:t>Compétence 4</a:t>
            </a:r>
          </a:p>
          <a:p>
            <a:pPr>
              <a:lnSpc>
                <a:spcPct val="150000"/>
              </a:lnSpc>
            </a:pPr>
            <a:r>
              <a:rPr lang="fr-FR" dirty="0"/>
              <a:t>Compétence 5</a:t>
            </a:r>
          </a:p>
          <a:p>
            <a:pPr>
              <a:lnSpc>
                <a:spcPct val="150000"/>
              </a:lnSpc>
            </a:pPr>
            <a:r>
              <a:rPr lang="fr-FR" dirty="0"/>
              <a:t>Compétence 6</a:t>
            </a:r>
          </a:p>
          <a:p>
            <a:pPr>
              <a:lnSpc>
                <a:spcPct val="150000"/>
              </a:lnSpc>
            </a:pPr>
            <a:r>
              <a:rPr lang="fr-FR" dirty="0"/>
              <a:t>Compétence 7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682306" y="548680"/>
            <a:ext cx="3719539" cy="93610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Finalités </a:t>
            </a:r>
            <a:r>
              <a:rPr lang="fr-FR" sz="2400" b="1" cap="small" baseline="7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51384" y="3647960"/>
            <a:ext cx="1962706" cy="102384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Matière 1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620370" y="3665079"/>
            <a:ext cx="1962706" cy="102384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Matière 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63353" y="6203352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1 - Loi du 23 avril 2005 d'orientation et de programme pour l'avenir de l'École</a:t>
            </a:r>
          </a:p>
          <a:p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2 - Décret du 11 juillet 2006- Socle commun de connaissances, de compétences.</a:t>
            </a:r>
            <a:endParaRPr lang="fr-FR" sz="1100" dirty="0"/>
          </a:p>
        </p:txBody>
      </p:sp>
      <p:sp>
        <p:nvSpPr>
          <p:cNvPr id="13" name="Flèche droite rayée 12"/>
          <p:cNvSpPr/>
          <p:nvPr/>
        </p:nvSpPr>
        <p:spPr>
          <a:xfrm rot="16200000">
            <a:off x="5171186" y="1628588"/>
            <a:ext cx="792088" cy="640627"/>
          </a:xfrm>
          <a:prstGeom prst="striped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2657631" y="3356994"/>
            <a:ext cx="1940291" cy="546529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endCxn id="8" idx="1"/>
          </p:cNvCxnSpPr>
          <p:nvPr/>
        </p:nvCxnSpPr>
        <p:spPr>
          <a:xfrm>
            <a:off x="2657631" y="4146683"/>
            <a:ext cx="1940291" cy="370058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2637263" y="4553262"/>
            <a:ext cx="1960658" cy="819955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 flipV="1">
            <a:off x="6426926" y="3739584"/>
            <a:ext cx="2049904" cy="238559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6426926" y="4303466"/>
            <a:ext cx="2049904" cy="659773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6462019" y="4644300"/>
            <a:ext cx="2035178" cy="994938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Virage 13"/>
          <p:cNvSpPr/>
          <p:nvPr/>
        </p:nvSpPr>
        <p:spPr>
          <a:xfrm>
            <a:off x="1425342" y="764704"/>
            <a:ext cx="2150378" cy="2865553"/>
          </a:xfrm>
          <a:prstGeom prst="bentArrow">
            <a:avLst>
              <a:gd name="adj1" fmla="val 12042"/>
              <a:gd name="adj2" fmla="val 12633"/>
              <a:gd name="adj3" fmla="val 17147"/>
              <a:gd name="adj4" fmla="val 82853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5" name="Virage 24"/>
          <p:cNvSpPr/>
          <p:nvPr/>
        </p:nvSpPr>
        <p:spPr>
          <a:xfrm flipH="1">
            <a:off x="7508429" y="714660"/>
            <a:ext cx="2654068" cy="2865553"/>
          </a:xfrm>
          <a:prstGeom prst="bentArrow">
            <a:avLst>
              <a:gd name="adj1" fmla="val 12042"/>
              <a:gd name="adj2" fmla="val 12633"/>
              <a:gd name="adj3" fmla="val 17147"/>
              <a:gd name="adj4" fmla="val 82853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9763436" y="260956"/>
            <a:ext cx="2232248" cy="17214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</a:rPr>
              <a:t>2006-  2015</a:t>
            </a:r>
          </a:p>
        </p:txBody>
      </p:sp>
    </p:spTree>
    <p:extLst>
      <p:ext uri="{BB962C8B-B14F-4D97-AF65-F5344CB8AC3E}">
        <p14:creationId xmlns:p14="http://schemas.microsoft.com/office/powerpoint/2010/main" val="18258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7" grpId="0" animBg="1"/>
      <p:bldP spid="10" grpId="0" animBg="1"/>
      <p:bldP spid="11" grpId="0" animBg="1"/>
      <p:bldP spid="12" grpId="0"/>
      <p:bldP spid="13" grpId="0" animBg="1"/>
      <p:bldP spid="1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43094" y="2413444"/>
            <a:ext cx="2448272" cy="35271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Socle commun 2016 </a:t>
            </a:r>
            <a:r>
              <a:rPr lang="fr-FR" sz="2400" baseline="4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97921" y="3016330"/>
            <a:ext cx="153920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Domaine 1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Domaine 2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Domaine 3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Domaine 4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Domaine 5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700024" y="533268"/>
            <a:ext cx="3719539" cy="93610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Finalités </a:t>
            </a:r>
            <a:r>
              <a:rPr lang="fr-FR" sz="2400" b="1" cap="small" baseline="7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51384" y="3647960"/>
            <a:ext cx="1962706" cy="102384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Matière 1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620370" y="3717607"/>
            <a:ext cx="1962706" cy="102384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Matière 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63353" y="6203352"/>
            <a:ext cx="713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1 - Loi n° 2013-595 du 8 juillet 2013 d’orientation et de programmation pour la refondation de l'École de la République</a:t>
            </a:r>
          </a:p>
          <a:p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2 - Décret n° 2015-372 du 31-3-2015 - Socle commun de connaissances, de compétences et de culture</a:t>
            </a:r>
            <a:endParaRPr lang="fr-FR" sz="1100" dirty="0"/>
          </a:p>
        </p:txBody>
      </p:sp>
      <p:sp>
        <p:nvSpPr>
          <p:cNvPr id="13" name="Flèche droite rayée 12"/>
          <p:cNvSpPr/>
          <p:nvPr/>
        </p:nvSpPr>
        <p:spPr>
          <a:xfrm rot="16200000">
            <a:off x="5110940" y="1637020"/>
            <a:ext cx="792088" cy="640627"/>
          </a:xfrm>
          <a:prstGeom prst="striped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2602621" y="3356993"/>
            <a:ext cx="1995301" cy="417824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2657631" y="3879828"/>
            <a:ext cx="1996569" cy="75487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endCxn id="8" idx="1"/>
          </p:cNvCxnSpPr>
          <p:nvPr/>
        </p:nvCxnSpPr>
        <p:spPr>
          <a:xfrm>
            <a:off x="2657631" y="4146677"/>
            <a:ext cx="1940291" cy="300814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2637263" y="4372764"/>
            <a:ext cx="1960658" cy="625622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2637263" y="4553261"/>
            <a:ext cx="1960658" cy="1043072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 flipV="1">
            <a:off x="6426926" y="3356993"/>
            <a:ext cx="2104914" cy="380844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 flipV="1">
            <a:off x="6462930" y="3913320"/>
            <a:ext cx="2081343" cy="71080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6426926" y="4159883"/>
            <a:ext cx="2104915" cy="287608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6416048" y="4408542"/>
            <a:ext cx="2060783" cy="589844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6462929" y="4650302"/>
            <a:ext cx="2034268" cy="936027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5" name="Ellipse 44"/>
          <p:cNvSpPr/>
          <p:nvPr/>
        </p:nvSpPr>
        <p:spPr>
          <a:xfrm>
            <a:off x="8544272" y="691975"/>
            <a:ext cx="3312368" cy="17214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</a:rPr>
              <a:t>Rentrée 2016</a:t>
            </a:r>
          </a:p>
        </p:txBody>
      </p:sp>
    </p:spTree>
    <p:extLst>
      <p:ext uri="{BB962C8B-B14F-4D97-AF65-F5344CB8AC3E}">
        <p14:creationId xmlns:p14="http://schemas.microsoft.com/office/powerpoint/2010/main" val="162356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7" grpId="0" animBg="1"/>
      <p:bldP spid="10" grpId="0" animBg="1"/>
      <p:bldP spid="11" grpId="0" animBg="1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4" y="2086590"/>
            <a:ext cx="10364451" cy="1596177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fr-FR" sz="4800" b="1" dirty="0"/>
              <a:t>Socle commun et approche par compétence</a:t>
            </a:r>
          </a:p>
        </p:txBody>
      </p:sp>
    </p:spTree>
    <p:extLst>
      <p:ext uri="{BB962C8B-B14F-4D97-AF65-F5344CB8AC3E}">
        <p14:creationId xmlns:p14="http://schemas.microsoft.com/office/powerpoint/2010/main" val="426432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20130" y="642442"/>
            <a:ext cx="11285838" cy="938434"/>
          </a:xfr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cap="none" dirty="0">
                <a:solidFill>
                  <a:schemeClr val="tx1"/>
                </a:solidFill>
              </a:rPr>
              <a:t>L’approche par compétence …..</a:t>
            </a:r>
            <a:br>
              <a:rPr lang="fr-FR" sz="2800" cap="none" dirty="0">
                <a:solidFill>
                  <a:schemeClr val="tx1"/>
                </a:solidFill>
              </a:rPr>
            </a:br>
            <a:r>
              <a:rPr lang="fr-FR" sz="3200" b="1" dirty="0">
                <a:solidFill>
                  <a:schemeClr val="tx1"/>
                </a:solidFill>
              </a:rPr>
              <a:t>Qu’est ce qu’une compétence ?</a:t>
            </a:r>
            <a:endParaRPr lang="fr-FR" sz="3200" b="1" cap="none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20130" y="2261384"/>
            <a:ext cx="11285838" cy="3477875"/>
          </a:xfrm>
        </p:spPr>
        <p:txBody>
          <a:bodyPr wrap="square" anchor="ctr">
            <a:spAutoFit/>
          </a:bodyPr>
          <a:lstStyle/>
          <a:p>
            <a:pPr marL="0" indent="0" algn="just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 </a:t>
            </a:r>
            <a:r>
              <a:rPr lang="fr-FR" altLang="fr-FR" sz="2400" b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 ensemble structuré et cohérent de ressources qui permet d’être efficace dans un domaine social d’activité</a:t>
            </a:r>
            <a:r>
              <a:rPr lang="fr-FR" altLang="fr-FR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» 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fr-FR" alt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D.Delignières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- 1995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è"/>
            </a:pP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Lien entre les ressources (« </a:t>
            </a:r>
            <a:r>
              <a:rPr lang="fr-FR" altLang="fr-FR" sz="2000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connaissances, capacités, attitudes</a:t>
            </a: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 »)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è"/>
            </a:pP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Lien avec l’activité de l’élève 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è"/>
            </a:pPr>
            <a:r>
              <a:rPr lang="fr-FR" altLang="fr-FR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Lien avec une situation globale et/ou complexe pour mobiliser et être transférable.</a:t>
            </a:r>
            <a:endParaRPr lang="fr-FR" alt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7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34068" y="311972"/>
            <a:ext cx="11285838" cy="927676"/>
          </a:xfr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cap="none" dirty="0">
                <a:solidFill>
                  <a:schemeClr val="tx1"/>
                </a:solidFill>
              </a:rPr>
              <a:t>L’approche par compétence …..</a:t>
            </a:r>
            <a:br>
              <a:rPr lang="fr-FR" sz="2800" cap="none" dirty="0">
                <a:solidFill>
                  <a:schemeClr val="tx1"/>
                </a:solidFill>
              </a:rPr>
            </a:br>
            <a:r>
              <a:rPr lang="fr-FR" sz="3200" b="1" dirty="0">
                <a:solidFill>
                  <a:schemeClr val="tx1"/>
                </a:solidFill>
              </a:rPr>
              <a:t>Qu’est ce qu’une compétence ?</a:t>
            </a:r>
            <a:endParaRPr lang="fr-FR" sz="3200" b="1" cap="none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01180" y="1554840"/>
            <a:ext cx="11285838" cy="4247317"/>
          </a:xfrm>
        </p:spPr>
        <p:txBody>
          <a:bodyPr wrap="square" anchor="ctr">
            <a:spAutoFit/>
          </a:bodyPr>
          <a:lstStyle/>
          <a:p>
            <a:pPr algn="just">
              <a:lnSpc>
                <a:spcPct val="250000"/>
              </a:lnSpc>
              <a:spcBef>
                <a:spcPct val="0"/>
              </a:spcBef>
              <a:buClrTx/>
              <a:buSzTx/>
            </a:pP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J-L </a:t>
            </a:r>
            <a:r>
              <a:rPr lang="fr-FR" alt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Ubaldi</a:t>
            </a: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les compétences – Pour l’action – 2005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propose dans le cadre des APSA, de formuler les compétences sous la forme d’un </a:t>
            </a:r>
            <a:r>
              <a:rPr lang="fr-FR" alt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verbe d’action </a:t>
            </a: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suivi du </a:t>
            </a:r>
            <a:r>
              <a:rPr lang="fr-FR" altLang="fr-FR" sz="1800" b="1" dirty="0">
                <a:solidFill>
                  <a:srgbClr val="00B0F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but visé</a:t>
            </a:r>
            <a:r>
              <a:rPr lang="fr-FR" altLang="fr-FR" sz="18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  <a:p>
            <a:pPr algn="just">
              <a:lnSpc>
                <a:spcPct val="250000"/>
              </a:lnSpc>
              <a:spcBef>
                <a:spcPct val="0"/>
              </a:spcBef>
              <a:buClrTx/>
              <a:buSzTx/>
            </a:pP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Par exemple : «</a:t>
            </a:r>
            <a:r>
              <a:rPr lang="fr-FR" altLang="fr-FR" sz="18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 </a:t>
            </a:r>
            <a:r>
              <a:rPr lang="fr-FR" altLang="fr-FR" sz="1800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frapper fort en dégagé long </a:t>
            </a:r>
            <a:r>
              <a:rPr lang="fr-FR" altLang="fr-FR" sz="1800" u="sng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pour</a:t>
            </a:r>
            <a:r>
              <a:rPr lang="fr-FR" altLang="fr-FR" sz="1800" i="1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altLang="fr-FR" sz="1800" i="1" dirty="0">
                <a:solidFill>
                  <a:srgbClr val="00B0F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rompre l’échange</a:t>
            </a:r>
            <a:r>
              <a:rPr lang="fr-FR" altLang="fr-FR" sz="18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 </a:t>
            </a: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» (badminton), </a:t>
            </a:r>
            <a:r>
              <a:rPr lang="fr-FR" altLang="fr-FR" sz="18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« </a:t>
            </a:r>
            <a:r>
              <a:rPr lang="fr-FR" altLang="fr-FR" sz="1800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se démarquer en soutien </a:t>
            </a:r>
            <a:r>
              <a:rPr lang="fr-FR" altLang="fr-FR" sz="1800" i="1" u="sng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pour</a:t>
            </a:r>
            <a:r>
              <a:rPr lang="fr-FR" altLang="fr-FR" sz="1800" i="1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altLang="fr-FR" sz="1800" i="1" dirty="0">
                <a:solidFill>
                  <a:srgbClr val="00B0F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aider son partenaire à conserver le ballon</a:t>
            </a:r>
            <a:r>
              <a:rPr lang="fr-FR" altLang="fr-FR" sz="18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 </a:t>
            </a: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»</a:t>
            </a:r>
            <a:r>
              <a:rPr lang="fr-FR" altLang="fr-FR" sz="18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(basketball), « </a:t>
            </a:r>
            <a:r>
              <a:rPr lang="fr-FR" altLang="fr-FR" sz="1800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mobiliser son corps en le déformant </a:t>
            </a:r>
            <a:r>
              <a:rPr lang="fr-FR" altLang="fr-FR" sz="1800" i="1" u="sng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pour</a:t>
            </a:r>
            <a:r>
              <a:rPr lang="fr-FR" altLang="fr-FR" sz="1800" i="1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altLang="fr-FR" sz="1800" i="1" dirty="0">
                <a:solidFill>
                  <a:srgbClr val="00B0F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étonner les spectateurs</a:t>
            </a:r>
            <a:r>
              <a:rPr lang="fr-FR" altLang="fr-FR" sz="18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 </a:t>
            </a: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» (danse), etc.</a:t>
            </a:r>
          </a:p>
        </p:txBody>
      </p:sp>
    </p:spTree>
    <p:extLst>
      <p:ext uri="{BB962C8B-B14F-4D97-AF65-F5344CB8AC3E}">
        <p14:creationId xmlns:p14="http://schemas.microsoft.com/office/powerpoint/2010/main" val="230425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58484880"/>
              </p:ext>
            </p:extLst>
          </p:nvPr>
        </p:nvGraphicFramePr>
        <p:xfrm>
          <a:off x="913775" y="1015068"/>
          <a:ext cx="10363200" cy="478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3775" y="618518"/>
            <a:ext cx="10364451" cy="916668"/>
          </a:xfr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cap="none" dirty="0">
                <a:solidFill>
                  <a:schemeClr val="tx1"/>
                </a:solidFill>
              </a:rPr>
              <a:t>L’approche par compétence …..</a:t>
            </a:r>
            <a:br>
              <a:rPr lang="fr-FR" sz="2800" cap="none" dirty="0">
                <a:solidFill>
                  <a:schemeClr val="tx1"/>
                </a:solidFill>
              </a:rPr>
            </a:br>
            <a:r>
              <a:rPr lang="fr-FR" sz="3200" b="1" dirty="0">
                <a:solidFill>
                  <a:schemeClr val="tx1"/>
                </a:solidFill>
              </a:rPr>
              <a:t>Qu’est ce qu’une approche par compétence ?</a:t>
            </a:r>
            <a:endParaRPr lang="fr-FR" sz="3200" b="1" cap="none" dirty="0">
              <a:solidFill>
                <a:schemeClr val="tx1"/>
              </a:solidFill>
            </a:endParaRPr>
          </a:p>
        </p:txBody>
      </p:sp>
      <p:sp>
        <p:nvSpPr>
          <p:cNvPr id="6" name="Flèche : courbe vers la gauche 5"/>
          <p:cNvSpPr/>
          <p:nvPr/>
        </p:nvSpPr>
        <p:spPr>
          <a:xfrm>
            <a:off x="6189678" y="1828801"/>
            <a:ext cx="1393969" cy="1778465"/>
          </a:xfrm>
          <a:prstGeom prst="curvedLeftArrow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 : courbe vers la gauche 6"/>
          <p:cNvSpPr/>
          <p:nvPr/>
        </p:nvSpPr>
        <p:spPr>
          <a:xfrm flipH="1" flipV="1">
            <a:off x="4152549" y="1702966"/>
            <a:ext cx="1595305" cy="1778465"/>
          </a:xfrm>
          <a:prstGeom prst="curvedLeftArrow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Flèche : droite 7">
            <a:hlinkClick r:id="rId8" action="ppaction://hlinksldjump"/>
          </p:cNvPr>
          <p:cNvSpPr/>
          <p:nvPr/>
        </p:nvSpPr>
        <p:spPr>
          <a:xfrm flipH="1">
            <a:off x="822122" y="3724712"/>
            <a:ext cx="1249960" cy="922789"/>
          </a:xfrm>
          <a:prstGeom prst="rightArrow">
            <a:avLst/>
          </a:prstGeom>
          <a:solidFill>
            <a:srgbClr val="CF8B7B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hlinkClick r:id="rId9" action="ppaction://hlinksldjump"/>
          </p:cNvPr>
          <p:cNvSpPr/>
          <p:nvPr/>
        </p:nvSpPr>
        <p:spPr>
          <a:xfrm>
            <a:off x="10235968" y="3607266"/>
            <a:ext cx="1249960" cy="922789"/>
          </a:xfrm>
          <a:prstGeom prst="rightArrow">
            <a:avLst/>
          </a:prstGeom>
          <a:solidFill>
            <a:srgbClr val="62A43E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hlinkClick r:id="rId10" action="ppaction://hlinksldjump"/>
          </p:cNvPr>
          <p:cNvSpPr/>
          <p:nvPr/>
        </p:nvSpPr>
        <p:spPr>
          <a:xfrm rot="5400000">
            <a:off x="5698994" y="5874392"/>
            <a:ext cx="792759" cy="922789"/>
          </a:xfrm>
          <a:prstGeom prst="rightArrow">
            <a:avLst/>
          </a:prstGeom>
          <a:solidFill>
            <a:srgbClr val="50B8C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7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9C3B06-6BFD-4B83-B328-021EB69E1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B9C3B06-6BFD-4B83-B328-021EB69E1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9D3D4C-183A-4BAD-B48F-B7B1102B6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039D3D4C-183A-4BAD-B48F-B7B1102B6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5EC927-58AF-48E7-A3E8-3E0654799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875EC927-58AF-48E7-A3E8-3E0654799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6A5640-0500-4B7B-BC2F-75CF425B6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0A6A5640-0500-4B7B-BC2F-75CF425B6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AtOnce"/>
        </p:bldSub>
      </p:bldGraphic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http://didapro.files.wordpress.com/2009/06/microsoft-wordecransnapz00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68" y="1233182"/>
            <a:ext cx="5855516" cy="56248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931886" y="6122748"/>
            <a:ext cx="3205845" cy="695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/>
              <a:t>La compétence professionnelle  - Henri </a:t>
            </a:r>
            <a:r>
              <a:rPr lang="fr-FR" sz="1400" dirty="0" err="1"/>
              <a:t>Boudreault</a:t>
            </a:r>
            <a:r>
              <a:rPr lang="fr-FR" sz="1400" dirty="0"/>
              <a:t> </a:t>
            </a:r>
            <a:r>
              <a:rPr lang="fr-FR" sz="1400" dirty="0" err="1"/>
              <a:t>Ph.D</a:t>
            </a:r>
            <a:r>
              <a:rPr lang="fr-FR" sz="1400" dirty="0"/>
              <a:t>.  - 2006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3149" y="282959"/>
            <a:ext cx="10364451" cy="1034114"/>
          </a:xfr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cap="none" dirty="0">
                <a:solidFill>
                  <a:schemeClr val="tx1"/>
                </a:solidFill>
              </a:rPr>
              <a:t>L’approche par compétence …..</a:t>
            </a:r>
            <a:br>
              <a:rPr lang="fr-FR" sz="2800" cap="none" dirty="0">
                <a:solidFill>
                  <a:schemeClr val="tx1"/>
                </a:solidFill>
              </a:rPr>
            </a:br>
            <a:r>
              <a:rPr lang="fr-FR" sz="3200" b="1" dirty="0">
                <a:solidFill>
                  <a:schemeClr val="tx1"/>
                </a:solidFill>
              </a:rPr>
              <a:t>C’est enseigner quoi ?</a:t>
            </a:r>
            <a:endParaRPr lang="fr-FR" sz="3200" b="1" cap="none" dirty="0">
              <a:solidFill>
                <a:schemeClr val="tx1"/>
              </a:solidFill>
            </a:endParaRPr>
          </a:p>
        </p:txBody>
      </p:sp>
      <p:sp>
        <p:nvSpPr>
          <p:cNvPr id="5" name="Flèche : droite 4">
            <a:hlinkClick r:id="rId4" action="ppaction://hlinksldjump"/>
          </p:cNvPr>
          <p:cNvSpPr/>
          <p:nvPr/>
        </p:nvSpPr>
        <p:spPr>
          <a:xfrm>
            <a:off x="9821917" y="4475527"/>
            <a:ext cx="1743318" cy="132126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RETOUR</a:t>
            </a:r>
          </a:p>
        </p:txBody>
      </p:sp>
      <p:sp>
        <p:nvSpPr>
          <p:cNvPr id="9" name="Bulle narrative : rectangle 8"/>
          <p:cNvSpPr/>
          <p:nvPr/>
        </p:nvSpPr>
        <p:spPr>
          <a:xfrm>
            <a:off x="8931886" y="1747995"/>
            <a:ext cx="2519086" cy="967820"/>
          </a:xfrm>
          <a:prstGeom prst="wedgeRectCallout">
            <a:avLst>
              <a:gd name="adj1" fmla="val -103395"/>
              <a:gd name="adj2" fmla="val 98401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Connaissances</a:t>
            </a:r>
          </a:p>
        </p:txBody>
      </p:sp>
      <p:sp>
        <p:nvSpPr>
          <p:cNvPr id="10" name="Bulle narrative : rectangle 9"/>
          <p:cNvSpPr/>
          <p:nvPr/>
        </p:nvSpPr>
        <p:spPr>
          <a:xfrm>
            <a:off x="461167" y="1747995"/>
            <a:ext cx="2834684" cy="1124125"/>
          </a:xfrm>
          <a:prstGeom prst="wedgeRectCallout">
            <a:avLst>
              <a:gd name="adj1" fmla="val 75051"/>
              <a:gd name="adj2" fmla="val 6847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Attitudes</a:t>
            </a:r>
          </a:p>
        </p:txBody>
      </p:sp>
      <p:sp>
        <p:nvSpPr>
          <p:cNvPr id="11" name="Bulle narrative : rectangle 10"/>
          <p:cNvSpPr/>
          <p:nvPr/>
        </p:nvSpPr>
        <p:spPr>
          <a:xfrm>
            <a:off x="324782" y="5502561"/>
            <a:ext cx="2519086" cy="967820"/>
          </a:xfrm>
          <a:prstGeom prst="wedgeRectCallout">
            <a:avLst>
              <a:gd name="adj1" fmla="val 155448"/>
              <a:gd name="adj2" fmla="val 9219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Capacité</a:t>
            </a:r>
          </a:p>
        </p:txBody>
      </p:sp>
    </p:spTree>
    <p:extLst>
      <p:ext uri="{BB962C8B-B14F-4D97-AF65-F5344CB8AC3E}">
        <p14:creationId xmlns:p14="http://schemas.microsoft.com/office/powerpoint/2010/main" val="14820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199</TotalTime>
  <Words>254</Words>
  <Application>Microsoft Office PowerPoint</Application>
  <PresentationFormat>Grand écran</PresentationFormat>
  <Paragraphs>80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Tw Cen MT</vt:lpstr>
      <vt:lpstr>Verdana</vt:lpstr>
      <vt:lpstr>Wingdings</vt:lpstr>
      <vt:lpstr>Ronds dans l’eau</vt:lpstr>
      <vt:lpstr>Le socle commun au centre de l’enseignement</vt:lpstr>
      <vt:lpstr>Présentation PowerPoint</vt:lpstr>
      <vt:lpstr>Présentation PowerPoint</vt:lpstr>
      <vt:lpstr>Présentation PowerPoint</vt:lpstr>
      <vt:lpstr>Socle commun et approche par compétence</vt:lpstr>
      <vt:lpstr>L’approche par compétence ….. Qu’est ce qu’une compétence ?</vt:lpstr>
      <vt:lpstr>L’approche par compétence ….. Qu’est ce qu’une compétence ?</vt:lpstr>
      <vt:lpstr>L’approche par compétence ….. Qu’est ce qu’une approche par compétence ?</vt:lpstr>
      <vt:lpstr>L’approche par compétence ….. C’est enseigner quoi ?</vt:lpstr>
      <vt:lpstr>L’approche par compétence ….. C’est enseigner Comment ?</vt:lpstr>
      <vt:lpstr>L’approche par compétence ….. Qu’est ce qu’une compétence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socle commun au centre de l’enseignement</dc:title>
  <dc:creator>Franck labrosse</dc:creator>
  <cp:lastModifiedBy>Franck labrosse</cp:lastModifiedBy>
  <cp:revision>12</cp:revision>
  <dcterms:created xsi:type="dcterms:W3CDTF">2017-03-19T18:19:12Z</dcterms:created>
  <dcterms:modified xsi:type="dcterms:W3CDTF">2017-03-22T21:06:05Z</dcterms:modified>
</cp:coreProperties>
</file>